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94" r:id="rId5"/>
    <p:sldMasterId id="2147483737" r:id="rId6"/>
  </p:sldMasterIdLst>
  <p:notesMasterIdLst>
    <p:notesMasterId r:id="rId18"/>
  </p:notesMasterIdLst>
  <p:sldIdLst>
    <p:sldId id="261" r:id="rId7"/>
    <p:sldId id="256" r:id="rId8"/>
    <p:sldId id="2147475739" r:id="rId9"/>
    <p:sldId id="2147475812" r:id="rId10"/>
    <p:sldId id="2147475770" r:id="rId11"/>
    <p:sldId id="2147475821" r:id="rId12"/>
    <p:sldId id="2147475817" r:id="rId13"/>
    <p:sldId id="2147475818" r:id="rId14"/>
    <p:sldId id="2147475815" r:id="rId15"/>
    <p:sldId id="2147475819" r:id="rId16"/>
    <p:sldId id="2147475820" r:id="rId17"/>
  </p:sldIdLst>
  <p:sldSz cx="24384000" cy="13716000"/>
  <p:notesSz cx="7315200" cy="96012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DA20A31-17F1-8391-8910-D3E96E601CA7}" name="Desetres, Mathieu" initials="DM" userId="S::mathieu.desetres@suez.com::06f5c962-dc44-4a7a-b4d6-248a07179c14" providerId="AD"/>
  <p188:author id="{B110DF3F-4DE2-4EED-75B6-DFF01CED814D}" name="Dominique VERGNE" initials="DV" userId="Dominique VERGNE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B6DE"/>
    <a:srgbClr val="FF644E"/>
    <a:srgbClr val="FD9F40"/>
    <a:srgbClr val="FAE232"/>
    <a:srgbClr val="CE345A"/>
    <a:srgbClr val="00A95D"/>
    <a:srgbClr val="75C0BE"/>
    <a:srgbClr val="9CC3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A29D22-3FE3-433E-9AC2-0716246F30FF}" v="47" dt="2025-06-23T07:57:51.469"/>
    <p1510:client id="{CE380989-CFD4-4BDC-8EC7-9A3D0A55DB13}" v="1" dt="2025-06-23T14:57:36.368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Style léger 2 - Accentuation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Style léger 2 - Accentuation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7292A2E-F333-43FB-9621-5CBBE7FDCDCB}" styleName="Style léger 2 - Accentuation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6"/>
  </p:normalViewPr>
  <p:slideViewPr>
    <p:cSldViewPr snapToGrid="0">
      <p:cViewPr varScale="1">
        <p:scale>
          <a:sx n="57" d="100"/>
          <a:sy n="57" d="100"/>
        </p:scale>
        <p:origin x="6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prstGeom prst="rect">
            <a:avLst/>
          </a:prstGeom>
        </p:spPr>
        <p:txBody>
          <a:bodyPr lIns="94796" tIns="47398" rIns="94796" bIns="47398"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75361" y="4560571"/>
            <a:ext cx="5364481" cy="4320540"/>
          </a:xfrm>
          <a:prstGeom prst="rect">
            <a:avLst/>
          </a:prstGeom>
        </p:spPr>
        <p:txBody>
          <a:bodyPr lIns="94796" tIns="47398" rIns="94796" bIns="47398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228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5471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7420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063B7-08F7-3151-3FF1-047037EFF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6EA3F7E-D0B3-31CC-AC99-EE397CFC1B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0908084-D409-96BC-473F-1AA3CD4CCF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8220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AA2A7-689B-DF8B-6B56-4511421DF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66DBEDF-DFAC-B5F5-1128-85D589BCCD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BD6CB9D-64BA-2B68-BE2D-9F2D9BF8A9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4589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6EE52-B86D-BF09-A0AE-C4B326F3A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62020BA-6441-5715-B8AE-3A1F123121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0F68A15-5311-E7F6-6F34-7AB99752F6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4988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74A90-3588-9AC0-4D09-EACAF13DE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B24BACA-708D-1167-3856-E1D30616C7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F31DC13-3FED-8196-F8DA-E7F1EB7317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1228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5C94F-9125-74E5-3511-1B68DD2D1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286BBC8-0503-95A0-FBC5-C91DFD7163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CAAB54C-B13F-9A3F-AF07-67A9378A11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0459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E8B86-CED2-107F-4B64-9902389E4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3CC6D84-D96D-C6C3-D7D0-2A51E0B964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77E7045-23F9-719F-BB87-FA1739D57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2134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openxmlformats.org/officeDocument/2006/relationships/image" Target="../media/image28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suez.com/fr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suez.com/fr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3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suez.com/fr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3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suez.com/fr" TargetMode="Externa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2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9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ga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79E0606-D30C-4C31-98A4-B66A612FF9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‹N°›</a:t>
            </a:fld>
            <a:endParaRPr lang="fr-FR"/>
          </a:p>
        </p:txBody>
      </p:sp>
      <p:pic>
        <p:nvPicPr>
          <p:cNvPr id="6" name="SPE_charte-2019_powerpoint_couv-bleue.jpg" descr="SPE_charte-2019_powerpoint_couv-bleue.jpg">
            <a:extLst>
              <a:ext uri="{FF2B5EF4-FFF2-40B4-BE49-F238E27FC236}">
                <a16:creationId xmlns:a16="http://schemas.microsoft.com/office/drawing/2014/main" id="{0A028542-E8FF-4B8E-9ED1-4E9DED81CD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re de présentation">
            <a:extLst>
              <a:ext uri="{FF2B5EF4-FFF2-40B4-BE49-F238E27FC236}">
                <a16:creationId xmlns:a16="http://schemas.microsoft.com/office/drawing/2014/main" id="{ED9F9E28-86F2-4F2A-A461-11E1BC58C416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1778000" y="2365210"/>
            <a:ext cx="20828000" cy="4648200"/>
          </a:xfrm>
          <a:prstGeom prst="rect">
            <a:avLst/>
          </a:prstGeom>
        </p:spPr>
        <p:txBody>
          <a:bodyPr anchor="b"/>
          <a:lstStyle>
            <a:lvl1pPr>
              <a:defRPr sz="8000">
                <a:solidFill>
                  <a:srgbClr val="FFFFFF"/>
                </a:solidFill>
                <a:latin typeface="SansaSoft Pro Light"/>
                <a:ea typeface="SansaSoft Pro Light"/>
                <a:cs typeface="SansaSoft Pro Light"/>
                <a:sym typeface="SansaSoft Pro Light"/>
              </a:defRPr>
            </a:lvl1pPr>
          </a:lstStyle>
          <a:p>
            <a:r>
              <a:rPr err="1"/>
              <a:t>Titre</a:t>
            </a:r>
            <a:r>
              <a:t> de </a:t>
            </a:r>
            <a:r>
              <a:rPr err="1"/>
              <a:t>présentation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00053610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 3 - bleu">
    <p:bg>
      <p:bgPr>
        <a:solidFill>
          <a:srgbClr val="030F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6306640A-C6E1-43DE-9D8B-11387C255A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31376" y="2613584"/>
            <a:ext cx="26064307" cy="1576379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C0D4B87-46D2-4D3C-B268-A5B33955662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64448" y="1247614"/>
            <a:ext cx="11655104" cy="2450707"/>
          </a:xfrm>
        </p:spPr>
        <p:txBody>
          <a:bodyPr anchor="b">
            <a:noAutofit/>
          </a:bodyPr>
          <a:lstStyle>
            <a:lvl1pPr algn="ctr">
              <a:defRPr sz="7466" b="1" i="0" cap="all" baseline="0">
                <a:solidFill>
                  <a:srgbClr val="77B7FC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Modifiez </a:t>
            </a:r>
            <a:br>
              <a:rPr lang="fr-FR" dirty="0"/>
            </a:br>
            <a:r>
              <a:rPr lang="fr-FR" dirty="0"/>
              <a:t>le style du titre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205A82B-C770-4DE0-B469-0B6F84FB4D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0601" y="4352502"/>
            <a:ext cx="11655107" cy="1955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 i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88" indent="0" algn="ctr">
              <a:buNone/>
              <a:defRPr sz="4000"/>
            </a:lvl2pPr>
            <a:lvl3pPr marL="1828777" indent="0" algn="ctr">
              <a:buNone/>
              <a:defRPr sz="3600"/>
            </a:lvl3pPr>
            <a:lvl4pPr marL="2743166" indent="0" algn="ctr">
              <a:buNone/>
              <a:defRPr sz="3200"/>
            </a:lvl4pPr>
            <a:lvl5pPr marL="3657555" indent="0" algn="ctr">
              <a:buNone/>
              <a:defRPr sz="3200"/>
            </a:lvl5pPr>
            <a:lvl6pPr marL="4571943" indent="0" algn="ctr">
              <a:buNone/>
              <a:defRPr sz="3200"/>
            </a:lvl6pPr>
            <a:lvl7pPr marL="5486332" indent="0" algn="ctr">
              <a:buNone/>
              <a:defRPr sz="3200"/>
            </a:lvl7pPr>
            <a:lvl8pPr marL="6400720" indent="0" algn="ctr">
              <a:buNone/>
              <a:defRPr sz="3200"/>
            </a:lvl8pPr>
            <a:lvl9pPr marL="7315108" indent="0" algn="ctr">
              <a:buNone/>
              <a:defRPr sz="3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pic>
        <p:nvPicPr>
          <p:cNvPr id="7" name="Image 6" descr="Une image contenant texte, clipart, lumière&#10;&#10;Description générée automatiquement">
            <a:extLst>
              <a:ext uri="{FF2B5EF4-FFF2-40B4-BE49-F238E27FC236}">
                <a16:creationId xmlns:a16="http://schemas.microsoft.com/office/drawing/2014/main" id="{F35F299B-6BE6-4FBC-95C8-D29A3EB72E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1528" y="11890744"/>
            <a:ext cx="4213253" cy="134070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5E813FC-68C6-4217-9ECC-C3044A4249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5880" y="243331"/>
            <a:ext cx="1933920" cy="193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51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 3 - jaune">
    <p:bg>
      <p:bgPr>
        <a:solidFill>
          <a:srgbClr val="030F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ver&#10;&#10;Description générée automatiquement">
            <a:extLst>
              <a:ext uri="{FF2B5EF4-FFF2-40B4-BE49-F238E27FC236}">
                <a16:creationId xmlns:a16="http://schemas.microsoft.com/office/drawing/2014/main" id="{031D4366-BADC-406D-8566-B981FD1151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29227" y="2441952"/>
            <a:ext cx="27524587" cy="1664697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C0D4B87-46D2-4D3C-B268-A5B33955662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64448" y="1247614"/>
            <a:ext cx="11655104" cy="2450707"/>
          </a:xfrm>
        </p:spPr>
        <p:txBody>
          <a:bodyPr anchor="b">
            <a:noAutofit/>
          </a:bodyPr>
          <a:lstStyle>
            <a:lvl1pPr algn="ctr">
              <a:defRPr sz="7466" b="1" i="0" cap="all" baseline="0">
                <a:solidFill>
                  <a:srgbClr val="FFC229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Modifiez </a:t>
            </a:r>
            <a:br>
              <a:rPr lang="fr-FR" dirty="0"/>
            </a:br>
            <a:r>
              <a:rPr lang="fr-FR" dirty="0"/>
              <a:t>le style du titre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205A82B-C770-4DE0-B469-0B6F84FB4D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0601" y="4352502"/>
            <a:ext cx="11655107" cy="1955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 i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88" indent="0" algn="ctr">
              <a:buNone/>
              <a:defRPr sz="4000"/>
            </a:lvl2pPr>
            <a:lvl3pPr marL="1828777" indent="0" algn="ctr">
              <a:buNone/>
              <a:defRPr sz="3600"/>
            </a:lvl3pPr>
            <a:lvl4pPr marL="2743166" indent="0" algn="ctr">
              <a:buNone/>
              <a:defRPr sz="3200"/>
            </a:lvl4pPr>
            <a:lvl5pPr marL="3657555" indent="0" algn="ctr">
              <a:buNone/>
              <a:defRPr sz="3200"/>
            </a:lvl5pPr>
            <a:lvl6pPr marL="4571943" indent="0" algn="ctr">
              <a:buNone/>
              <a:defRPr sz="3200"/>
            </a:lvl6pPr>
            <a:lvl7pPr marL="5486332" indent="0" algn="ctr">
              <a:buNone/>
              <a:defRPr sz="3200"/>
            </a:lvl7pPr>
            <a:lvl8pPr marL="6400720" indent="0" algn="ctr">
              <a:buNone/>
              <a:defRPr sz="3200"/>
            </a:lvl8pPr>
            <a:lvl9pPr marL="7315108" indent="0" algn="ctr">
              <a:buNone/>
              <a:defRPr sz="3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E2FCDA9-4935-4E43-BDC2-6F164E229000}"/>
              </a:ext>
            </a:extLst>
          </p:cNvPr>
          <p:cNvSpPr txBox="1">
            <a:spLocks/>
          </p:cNvSpPr>
          <p:nvPr/>
        </p:nvSpPr>
        <p:spPr>
          <a:xfrm>
            <a:off x="6407427" y="8095485"/>
            <a:ext cx="11561453" cy="75709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FD7899-F881-D34D-B4A5-1C45995722C5}" type="datetime1">
              <a:rPr lang="fr-FR" sz="3733" smtClean="0"/>
              <a:pPr/>
              <a:t>26/06/2025</a:t>
            </a:fld>
            <a:endParaRPr lang="fr-FR" sz="3733" dirty="0"/>
          </a:p>
        </p:txBody>
      </p:sp>
      <p:pic>
        <p:nvPicPr>
          <p:cNvPr id="7" name="Image 6" descr="Une image contenant texte, clipart, lumière&#10;&#10;Description générée automatiquement">
            <a:extLst>
              <a:ext uri="{FF2B5EF4-FFF2-40B4-BE49-F238E27FC236}">
                <a16:creationId xmlns:a16="http://schemas.microsoft.com/office/drawing/2014/main" id="{6B2E3BFC-0646-4DB1-A5F7-BA571DF1E5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1528" y="11890744"/>
            <a:ext cx="4213253" cy="134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91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 3 - vert">
    <p:bg>
      <p:bgPr>
        <a:solidFill>
          <a:srgbClr val="030F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51CDA70-DA5D-4355-9A88-F3949AD272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98187" y="2320036"/>
            <a:ext cx="28093547" cy="1699108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C0D4B87-46D2-4D3C-B268-A5B33955662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64448" y="1247614"/>
            <a:ext cx="11655104" cy="2450707"/>
          </a:xfrm>
        </p:spPr>
        <p:txBody>
          <a:bodyPr anchor="b">
            <a:noAutofit/>
          </a:bodyPr>
          <a:lstStyle>
            <a:lvl1pPr algn="ctr">
              <a:defRPr sz="7466" b="1" i="0" cap="all" baseline="0">
                <a:solidFill>
                  <a:srgbClr val="AADC1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Modifiez </a:t>
            </a:r>
            <a:br>
              <a:rPr lang="fr-FR" dirty="0"/>
            </a:br>
            <a:r>
              <a:rPr lang="fr-FR" dirty="0"/>
              <a:t>le style du titre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205A82B-C770-4DE0-B469-0B6F84FB4D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0601" y="4352502"/>
            <a:ext cx="11655107" cy="1955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 i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88" indent="0" algn="ctr">
              <a:buNone/>
              <a:defRPr sz="4000"/>
            </a:lvl2pPr>
            <a:lvl3pPr marL="1828777" indent="0" algn="ctr">
              <a:buNone/>
              <a:defRPr sz="3600"/>
            </a:lvl3pPr>
            <a:lvl4pPr marL="2743166" indent="0" algn="ctr">
              <a:buNone/>
              <a:defRPr sz="3200"/>
            </a:lvl4pPr>
            <a:lvl5pPr marL="3657555" indent="0" algn="ctr">
              <a:buNone/>
              <a:defRPr sz="3200"/>
            </a:lvl5pPr>
            <a:lvl6pPr marL="4571943" indent="0" algn="ctr">
              <a:buNone/>
              <a:defRPr sz="3200"/>
            </a:lvl6pPr>
            <a:lvl7pPr marL="5486332" indent="0" algn="ctr">
              <a:buNone/>
              <a:defRPr sz="3200"/>
            </a:lvl7pPr>
            <a:lvl8pPr marL="6400720" indent="0" algn="ctr">
              <a:buNone/>
              <a:defRPr sz="3200"/>
            </a:lvl8pPr>
            <a:lvl9pPr marL="7315108" indent="0" algn="ctr">
              <a:buNone/>
              <a:defRPr sz="3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E2FCDA9-4935-4E43-BDC2-6F164E229000}"/>
              </a:ext>
            </a:extLst>
          </p:cNvPr>
          <p:cNvSpPr txBox="1">
            <a:spLocks/>
          </p:cNvSpPr>
          <p:nvPr/>
        </p:nvSpPr>
        <p:spPr>
          <a:xfrm>
            <a:off x="6407427" y="8095485"/>
            <a:ext cx="11561453" cy="75709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FD7899-F881-D34D-B4A5-1C45995722C5}" type="datetime1">
              <a:rPr lang="fr-FR" sz="3733" smtClean="0"/>
              <a:pPr/>
              <a:t>26/06/2025</a:t>
            </a:fld>
            <a:endParaRPr lang="fr-FR" sz="3733" dirty="0"/>
          </a:p>
        </p:txBody>
      </p:sp>
      <p:pic>
        <p:nvPicPr>
          <p:cNvPr id="7" name="Image 6" descr="Une image contenant texte, clipart, lumière&#10;&#10;Description générée automatiquement">
            <a:extLst>
              <a:ext uri="{FF2B5EF4-FFF2-40B4-BE49-F238E27FC236}">
                <a16:creationId xmlns:a16="http://schemas.microsoft.com/office/drawing/2014/main" id="{7294EE09-6094-423D-8584-353F2EBB17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1528" y="11890744"/>
            <a:ext cx="4213253" cy="134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610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 3 - blanc">
    <p:bg>
      <p:bgPr>
        <a:solidFill>
          <a:srgbClr val="030F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42ADF39-C50C-43E6-BB4E-9BC6963A3B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78615" y="2682240"/>
            <a:ext cx="26064541" cy="1576393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C0D4B87-46D2-4D3C-B268-A5B33955662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64448" y="1247614"/>
            <a:ext cx="11655104" cy="2450707"/>
          </a:xfrm>
        </p:spPr>
        <p:txBody>
          <a:bodyPr anchor="b">
            <a:noAutofit/>
          </a:bodyPr>
          <a:lstStyle>
            <a:lvl1pPr algn="ctr">
              <a:defRPr sz="7466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Modifiez </a:t>
            </a:r>
            <a:br>
              <a:rPr lang="fr-FR" dirty="0"/>
            </a:br>
            <a:r>
              <a:rPr lang="fr-FR" dirty="0"/>
              <a:t>le style du titre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205A82B-C770-4DE0-B469-0B6F84FB4D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0601" y="4352502"/>
            <a:ext cx="11655107" cy="1955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 i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88" indent="0" algn="ctr">
              <a:buNone/>
              <a:defRPr sz="4000"/>
            </a:lvl2pPr>
            <a:lvl3pPr marL="1828777" indent="0" algn="ctr">
              <a:buNone/>
              <a:defRPr sz="3600"/>
            </a:lvl3pPr>
            <a:lvl4pPr marL="2743166" indent="0" algn="ctr">
              <a:buNone/>
              <a:defRPr sz="3200"/>
            </a:lvl4pPr>
            <a:lvl5pPr marL="3657555" indent="0" algn="ctr">
              <a:buNone/>
              <a:defRPr sz="3200"/>
            </a:lvl5pPr>
            <a:lvl6pPr marL="4571943" indent="0" algn="ctr">
              <a:buNone/>
              <a:defRPr sz="3200"/>
            </a:lvl6pPr>
            <a:lvl7pPr marL="5486332" indent="0" algn="ctr">
              <a:buNone/>
              <a:defRPr sz="3200"/>
            </a:lvl7pPr>
            <a:lvl8pPr marL="6400720" indent="0" algn="ctr">
              <a:buNone/>
              <a:defRPr sz="3200"/>
            </a:lvl8pPr>
            <a:lvl9pPr marL="7315108" indent="0" algn="ctr">
              <a:buNone/>
              <a:defRPr sz="3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E2FCDA9-4935-4E43-BDC2-6F164E229000}"/>
              </a:ext>
            </a:extLst>
          </p:cNvPr>
          <p:cNvSpPr txBox="1">
            <a:spLocks/>
          </p:cNvSpPr>
          <p:nvPr/>
        </p:nvSpPr>
        <p:spPr>
          <a:xfrm>
            <a:off x="6407427" y="8095485"/>
            <a:ext cx="11561453" cy="75709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FD7899-F881-D34D-B4A5-1C45995722C5}" type="datetime1">
              <a:rPr lang="fr-FR" sz="3733" smtClean="0"/>
              <a:pPr/>
              <a:t>26/06/2025</a:t>
            </a:fld>
            <a:endParaRPr lang="fr-FR" sz="3733" dirty="0"/>
          </a:p>
        </p:txBody>
      </p:sp>
      <p:pic>
        <p:nvPicPr>
          <p:cNvPr id="7" name="Image 6" descr="Une image contenant texte, clipart, lumière&#10;&#10;Description générée automatiquement">
            <a:extLst>
              <a:ext uri="{FF2B5EF4-FFF2-40B4-BE49-F238E27FC236}">
                <a16:creationId xmlns:a16="http://schemas.microsoft.com/office/drawing/2014/main" id="{60D36147-A3C9-461B-9F30-C8CDA57867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1528" y="11890744"/>
            <a:ext cx="4213253" cy="134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073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rtie - legacy">
    <p:bg>
      <p:bgPr>
        <a:solidFill>
          <a:srgbClr val="030F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ador de posición de imagen 21">
            <a:extLst>
              <a:ext uri="{FF2B5EF4-FFF2-40B4-BE49-F238E27FC236}">
                <a16:creationId xmlns:a16="http://schemas.microsoft.com/office/drawing/2014/main" id="{909713A3-0712-4781-95EE-359F0A63837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-250441" y="0"/>
            <a:ext cx="11405421" cy="13716000"/>
          </a:xfrm>
          <a:custGeom>
            <a:avLst/>
            <a:gdLst>
              <a:gd name="connsiteX0" fmla="*/ 0 w 3344863"/>
              <a:gd name="connsiteY0" fmla="*/ 0 h 4721225"/>
              <a:gd name="connsiteX1" fmla="*/ 3344863 w 3344863"/>
              <a:gd name="connsiteY1" fmla="*/ 0 h 4721225"/>
              <a:gd name="connsiteX2" fmla="*/ 3344863 w 3344863"/>
              <a:gd name="connsiteY2" fmla="*/ 4721225 h 4721225"/>
              <a:gd name="connsiteX3" fmla="*/ 0 w 3344863"/>
              <a:gd name="connsiteY3" fmla="*/ 4721225 h 4721225"/>
              <a:gd name="connsiteX4" fmla="*/ 0 w 3344863"/>
              <a:gd name="connsiteY4" fmla="*/ 0 h 4721225"/>
              <a:gd name="connsiteX0" fmla="*/ 0 w 3344863"/>
              <a:gd name="connsiteY0" fmla="*/ 3175 h 4724400"/>
              <a:gd name="connsiteX1" fmla="*/ 2941638 w 3344863"/>
              <a:gd name="connsiteY1" fmla="*/ 0 h 4724400"/>
              <a:gd name="connsiteX2" fmla="*/ 3344863 w 3344863"/>
              <a:gd name="connsiteY2" fmla="*/ 4724400 h 4724400"/>
              <a:gd name="connsiteX3" fmla="*/ 0 w 3344863"/>
              <a:gd name="connsiteY3" fmla="*/ 4724400 h 4724400"/>
              <a:gd name="connsiteX4" fmla="*/ 0 w 3344863"/>
              <a:gd name="connsiteY4" fmla="*/ 3175 h 4724400"/>
              <a:gd name="connsiteX0" fmla="*/ 0 w 3344863"/>
              <a:gd name="connsiteY0" fmla="*/ 3175 h 4724400"/>
              <a:gd name="connsiteX1" fmla="*/ 2941638 w 3344863"/>
              <a:gd name="connsiteY1" fmla="*/ 0 h 4724400"/>
              <a:gd name="connsiteX2" fmla="*/ 3344863 w 3344863"/>
              <a:gd name="connsiteY2" fmla="*/ 4724400 h 4724400"/>
              <a:gd name="connsiteX3" fmla="*/ 0 w 3344863"/>
              <a:gd name="connsiteY3" fmla="*/ 4724400 h 4724400"/>
              <a:gd name="connsiteX4" fmla="*/ 0 w 3344863"/>
              <a:gd name="connsiteY4" fmla="*/ 3175 h 4724400"/>
              <a:gd name="connsiteX0" fmla="*/ 0 w 3347465"/>
              <a:gd name="connsiteY0" fmla="*/ 3175 h 4724400"/>
              <a:gd name="connsiteX1" fmla="*/ 2941638 w 3347465"/>
              <a:gd name="connsiteY1" fmla="*/ 0 h 4724400"/>
              <a:gd name="connsiteX2" fmla="*/ 3344863 w 3347465"/>
              <a:gd name="connsiteY2" fmla="*/ 4724400 h 4724400"/>
              <a:gd name="connsiteX3" fmla="*/ 0 w 3347465"/>
              <a:gd name="connsiteY3" fmla="*/ 4724400 h 4724400"/>
              <a:gd name="connsiteX4" fmla="*/ 0 w 3347465"/>
              <a:gd name="connsiteY4" fmla="*/ 3175 h 4724400"/>
              <a:gd name="connsiteX0" fmla="*/ 0 w 3347595"/>
              <a:gd name="connsiteY0" fmla="*/ 0 h 4721225"/>
              <a:gd name="connsiteX1" fmla="*/ 2963863 w 3347595"/>
              <a:gd name="connsiteY1" fmla="*/ 0 h 4721225"/>
              <a:gd name="connsiteX2" fmla="*/ 3344863 w 3347595"/>
              <a:gd name="connsiteY2" fmla="*/ 4721225 h 4721225"/>
              <a:gd name="connsiteX3" fmla="*/ 0 w 3347595"/>
              <a:gd name="connsiteY3" fmla="*/ 4721225 h 4721225"/>
              <a:gd name="connsiteX4" fmla="*/ 0 w 3347595"/>
              <a:gd name="connsiteY4" fmla="*/ 0 h 472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7595" h="4721225">
                <a:moveTo>
                  <a:pt x="0" y="0"/>
                </a:moveTo>
                <a:lnTo>
                  <a:pt x="2963863" y="0"/>
                </a:lnTo>
                <a:cubicBezTo>
                  <a:pt x="2968096" y="1641475"/>
                  <a:pt x="3385080" y="2917825"/>
                  <a:pt x="3344863" y="4721225"/>
                </a:cubicBezTo>
                <a:lnTo>
                  <a:pt x="0" y="472122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s-ES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CEAG</a:t>
            </a:r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B3ACD99-C65A-374E-8328-A68BAAE0C0C9}"/>
              </a:ext>
            </a:extLst>
          </p:cNvPr>
          <p:cNvCxnSpPr/>
          <p:nvPr/>
        </p:nvCxnSpPr>
        <p:spPr>
          <a:xfrm>
            <a:off x="2065867" y="12979400"/>
            <a:ext cx="0" cy="203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numéro de diapositive 27">
            <a:extLst>
              <a:ext uri="{FF2B5EF4-FFF2-40B4-BE49-F238E27FC236}">
                <a16:creationId xmlns:a16="http://schemas.microsoft.com/office/drawing/2014/main" id="{5BB64BF5-2AD5-A144-8C92-A8AAEC8C9CD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3418800" y="12920135"/>
            <a:ext cx="965203" cy="381003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917C272F-FE32-E843-83C0-7ABF6FE31D1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DCC7E38-E1A1-4024-8648-E8255F7DBC8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92001" y="6523605"/>
            <a:ext cx="8771467" cy="1780608"/>
          </a:xfrm>
        </p:spPr>
        <p:txBody>
          <a:bodyPr anchor="b">
            <a:noAutofit/>
          </a:bodyPr>
          <a:lstStyle>
            <a:lvl1pPr algn="l">
              <a:defRPr sz="5333" b="1" i="0" cap="none" baseline="0">
                <a:solidFill>
                  <a:schemeClr val="bg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Titre de partie </a:t>
            </a:r>
            <a:br>
              <a:rPr lang="fr-FR" dirty="0"/>
            </a:br>
            <a:r>
              <a:rPr lang="fr-FR" dirty="0"/>
              <a:t>sur deux lignes ou plus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5CA18ED-B9AB-4B4D-8175-20F0527A7E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92001" y="8530398"/>
            <a:ext cx="8771459" cy="1955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733" b="0" i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88" indent="0" algn="ctr">
              <a:buNone/>
              <a:defRPr sz="4000"/>
            </a:lvl2pPr>
            <a:lvl3pPr marL="1828777" indent="0" algn="ctr">
              <a:buNone/>
              <a:defRPr sz="3600"/>
            </a:lvl3pPr>
            <a:lvl4pPr marL="2743166" indent="0" algn="ctr">
              <a:buNone/>
              <a:defRPr sz="3200"/>
            </a:lvl4pPr>
            <a:lvl5pPr marL="3657555" indent="0" algn="ctr">
              <a:buNone/>
              <a:defRPr sz="3200"/>
            </a:lvl5pPr>
            <a:lvl6pPr marL="4571943" indent="0" algn="ctr">
              <a:buNone/>
              <a:defRPr sz="3200"/>
            </a:lvl6pPr>
            <a:lvl7pPr marL="5486332" indent="0" algn="ctr">
              <a:buNone/>
              <a:defRPr sz="3200"/>
            </a:lvl7pPr>
            <a:lvl8pPr marL="6400720" indent="0" algn="ctr">
              <a:buNone/>
              <a:defRPr sz="3200"/>
            </a:lvl8pPr>
            <a:lvl9pPr marL="7315108" indent="0" algn="ctr">
              <a:buNone/>
              <a:defRPr sz="3200"/>
            </a:lvl9pPr>
          </a:lstStyle>
          <a:p>
            <a:r>
              <a:rPr lang="fr-FR" dirty="0"/>
              <a:t>Sous-titre de partie sur une ou deux lignes</a:t>
            </a:r>
            <a:endParaRPr lang="en-US" dirty="0"/>
          </a:p>
        </p:txBody>
      </p:sp>
      <p:sp>
        <p:nvSpPr>
          <p:cNvPr id="18" name="Marcador de texto 18">
            <a:extLst>
              <a:ext uri="{FF2B5EF4-FFF2-40B4-BE49-F238E27FC236}">
                <a16:creationId xmlns:a16="http://schemas.microsoft.com/office/drawing/2014/main" id="{36BC957B-14E6-4195-A8AD-6F9F3883B1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191428" y="3052273"/>
            <a:ext cx="4995333" cy="23114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6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s-ES" dirty="0"/>
              <a:t>1.</a:t>
            </a:r>
          </a:p>
        </p:txBody>
      </p:sp>
      <p:pic>
        <p:nvPicPr>
          <p:cNvPr id="11" name="Image 10" descr="Une image contenant texte, clipart, lumière&#10;&#10;Description générée automatiquement">
            <a:extLst>
              <a:ext uri="{FF2B5EF4-FFF2-40B4-BE49-F238E27FC236}">
                <a16:creationId xmlns:a16="http://schemas.microsoft.com/office/drawing/2014/main" id="{F5882601-2CB5-41DA-B6F9-325875567C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6273" y="12834350"/>
            <a:ext cx="1753688" cy="55804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87080CA-DB21-45BB-9419-F25E58BF005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5880" y="243331"/>
            <a:ext cx="1933920" cy="193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4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rtie - vert">
    <p:bg>
      <p:bgPr>
        <a:solidFill>
          <a:srgbClr val="AADC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posición de imagen 21">
            <a:extLst>
              <a:ext uri="{FF2B5EF4-FFF2-40B4-BE49-F238E27FC236}">
                <a16:creationId xmlns:a16="http://schemas.microsoft.com/office/drawing/2014/main" id="{1BA0EE4A-FB1A-436E-9159-97E30B83553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-250441" y="0"/>
            <a:ext cx="11405421" cy="13716000"/>
          </a:xfrm>
          <a:custGeom>
            <a:avLst/>
            <a:gdLst>
              <a:gd name="connsiteX0" fmla="*/ 0 w 3344863"/>
              <a:gd name="connsiteY0" fmla="*/ 0 h 4721225"/>
              <a:gd name="connsiteX1" fmla="*/ 3344863 w 3344863"/>
              <a:gd name="connsiteY1" fmla="*/ 0 h 4721225"/>
              <a:gd name="connsiteX2" fmla="*/ 3344863 w 3344863"/>
              <a:gd name="connsiteY2" fmla="*/ 4721225 h 4721225"/>
              <a:gd name="connsiteX3" fmla="*/ 0 w 3344863"/>
              <a:gd name="connsiteY3" fmla="*/ 4721225 h 4721225"/>
              <a:gd name="connsiteX4" fmla="*/ 0 w 3344863"/>
              <a:gd name="connsiteY4" fmla="*/ 0 h 4721225"/>
              <a:gd name="connsiteX0" fmla="*/ 0 w 3344863"/>
              <a:gd name="connsiteY0" fmla="*/ 3175 h 4724400"/>
              <a:gd name="connsiteX1" fmla="*/ 2941638 w 3344863"/>
              <a:gd name="connsiteY1" fmla="*/ 0 h 4724400"/>
              <a:gd name="connsiteX2" fmla="*/ 3344863 w 3344863"/>
              <a:gd name="connsiteY2" fmla="*/ 4724400 h 4724400"/>
              <a:gd name="connsiteX3" fmla="*/ 0 w 3344863"/>
              <a:gd name="connsiteY3" fmla="*/ 4724400 h 4724400"/>
              <a:gd name="connsiteX4" fmla="*/ 0 w 3344863"/>
              <a:gd name="connsiteY4" fmla="*/ 3175 h 4724400"/>
              <a:gd name="connsiteX0" fmla="*/ 0 w 3344863"/>
              <a:gd name="connsiteY0" fmla="*/ 3175 h 4724400"/>
              <a:gd name="connsiteX1" fmla="*/ 2941638 w 3344863"/>
              <a:gd name="connsiteY1" fmla="*/ 0 h 4724400"/>
              <a:gd name="connsiteX2" fmla="*/ 3344863 w 3344863"/>
              <a:gd name="connsiteY2" fmla="*/ 4724400 h 4724400"/>
              <a:gd name="connsiteX3" fmla="*/ 0 w 3344863"/>
              <a:gd name="connsiteY3" fmla="*/ 4724400 h 4724400"/>
              <a:gd name="connsiteX4" fmla="*/ 0 w 3344863"/>
              <a:gd name="connsiteY4" fmla="*/ 3175 h 4724400"/>
              <a:gd name="connsiteX0" fmla="*/ 0 w 3347465"/>
              <a:gd name="connsiteY0" fmla="*/ 3175 h 4724400"/>
              <a:gd name="connsiteX1" fmla="*/ 2941638 w 3347465"/>
              <a:gd name="connsiteY1" fmla="*/ 0 h 4724400"/>
              <a:gd name="connsiteX2" fmla="*/ 3344863 w 3347465"/>
              <a:gd name="connsiteY2" fmla="*/ 4724400 h 4724400"/>
              <a:gd name="connsiteX3" fmla="*/ 0 w 3347465"/>
              <a:gd name="connsiteY3" fmla="*/ 4724400 h 4724400"/>
              <a:gd name="connsiteX4" fmla="*/ 0 w 3347465"/>
              <a:gd name="connsiteY4" fmla="*/ 3175 h 4724400"/>
              <a:gd name="connsiteX0" fmla="*/ 0 w 3347595"/>
              <a:gd name="connsiteY0" fmla="*/ 0 h 4721225"/>
              <a:gd name="connsiteX1" fmla="*/ 2963863 w 3347595"/>
              <a:gd name="connsiteY1" fmla="*/ 0 h 4721225"/>
              <a:gd name="connsiteX2" fmla="*/ 3344863 w 3347595"/>
              <a:gd name="connsiteY2" fmla="*/ 4721225 h 4721225"/>
              <a:gd name="connsiteX3" fmla="*/ 0 w 3347595"/>
              <a:gd name="connsiteY3" fmla="*/ 4721225 h 4721225"/>
              <a:gd name="connsiteX4" fmla="*/ 0 w 3347595"/>
              <a:gd name="connsiteY4" fmla="*/ 0 h 472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7595" h="4721225">
                <a:moveTo>
                  <a:pt x="0" y="0"/>
                </a:moveTo>
                <a:lnTo>
                  <a:pt x="2963863" y="0"/>
                </a:lnTo>
                <a:cubicBezTo>
                  <a:pt x="2968096" y="1641475"/>
                  <a:pt x="3385080" y="2917825"/>
                  <a:pt x="3344863" y="4721225"/>
                </a:cubicBezTo>
                <a:lnTo>
                  <a:pt x="0" y="472122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s-ES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CEAG</a:t>
            </a:r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B3ACD99-C65A-374E-8328-A68BAAE0C0C9}"/>
              </a:ext>
            </a:extLst>
          </p:cNvPr>
          <p:cNvCxnSpPr/>
          <p:nvPr/>
        </p:nvCxnSpPr>
        <p:spPr>
          <a:xfrm>
            <a:off x="2065867" y="12979400"/>
            <a:ext cx="0" cy="203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numéro de diapositive 27">
            <a:extLst>
              <a:ext uri="{FF2B5EF4-FFF2-40B4-BE49-F238E27FC236}">
                <a16:creationId xmlns:a16="http://schemas.microsoft.com/office/drawing/2014/main" id="{5BB64BF5-2AD5-A144-8C92-A8AAEC8C9CD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3418800" y="12920135"/>
            <a:ext cx="965203" cy="381003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917C272F-FE32-E843-83C0-7ABF6FE31D1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DCC7E38-E1A1-4024-8648-E8255F7DBC8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92001" y="6523605"/>
            <a:ext cx="8771467" cy="1780608"/>
          </a:xfrm>
        </p:spPr>
        <p:txBody>
          <a:bodyPr anchor="b">
            <a:noAutofit/>
          </a:bodyPr>
          <a:lstStyle>
            <a:lvl1pPr algn="l">
              <a:defRPr sz="5333" b="1" i="0" cap="none" baseline="0">
                <a:solidFill>
                  <a:schemeClr val="bg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Titre de partie </a:t>
            </a:r>
            <a:br>
              <a:rPr lang="fr-FR" dirty="0"/>
            </a:br>
            <a:r>
              <a:rPr lang="fr-FR" dirty="0"/>
              <a:t>sur deux lignes ou plus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5CA18ED-B9AB-4B4D-8175-20F0527A7E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92001" y="8530398"/>
            <a:ext cx="8771459" cy="1955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733" b="0" i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88" indent="0" algn="ctr">
              <a:buNone/>
              <a:defRPr sz="4000"/>
            </a:lvl2pPr>
            <a:lvl3pPr marL="1828777" indent="0" algn="ctr">
              <a:buNone/>
              <a:defRPr sz="3600"/>
            </a:lvl3pPr>
            <a:lvl4pPr marL="2743166" indent="0" algn="ctr">
              <a:buNone/>
              <a:defRPr sz="3200"/>
            </a:lvl4pPr>
            <a:lvl5pPr marL="3657555" indent="0" algn="ctr">
              <a:buNone/>
              <a:defRPr sz="3200"/>
            </a:lvl5pPr>
            <a:lvl6pPr marL="4571943" indent="0" algn="ctr">
              <a:buNone/>
              <a:defRPr sz="3200"/>
            </a:lvl6pPr>
            <a:lvl7pPr marL="5486332" indent="0" algn="ctr">
              <a:buNone/>
              <a:defRPr sz="3200"/>
            </a:lvl7pPr>
            <a:lvl8pPr marL="6400720" indent="0" algn="ctr">
              <a:buNone/>
              <a:defRPr sz="3200"/>
            </a:lvl8pPr>
            <a:lvl9pPr marL="7315108" indent="0" algn="ctr">
              <a:buNone/>
              <a:defRPr sz="3200"/>
            </a:lvl9pPr>
          </a:lstStyle>
          <a:p>
            <a:r>
              <a:rPr lang="fr-FR" dirty="0"/>
              <a:t>Sous-titre de partie sur une ou deux lignes</a:t>
            </a:r>
            <a:endParaRPr lang="en-US" dirty="0"/>
          </a:p>
        </p:txBody>
      </p:sp>
      <p:sp>
        <p:nvSpPr>
          <p:cNvPr id="18" name="Marcador de texto 18">
            <a:extLst>
              <a:ext uri="{FF2B5EF4-FFF2-40B4-BE49-F238E27FC236}">
                <a16:creationId xmlns:a16="http://schemas.microsoft.com/office/drawing/2014/main" id="{36BC957B-14E6-4195-A8AD-6F9F3883B1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191428" y="3052273"/>
            <a:ext cx="4995333" cy="23114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6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11" name="Image 10" descr="Une image contenant texte, clipart, lumière&#10;&#10;Description générée automatiquement">
            <a:extLst>
              <a:ext uri="{FF2B5EF4-FFF2-40B4-BE49-F238E27FC236}">
                <a16:creationId xmlns:a16="http://schemas.microsoft.com/office/drawing/2014/main" id="{0F5D481F-66B4-42C1-9829-F35A19DEAF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6273" y="12834350"/>
            <a:ext cx="1753688" cy="55804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29D7BD7-92F6-4049-95E0-FBC7E25517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5880" y="243331"/>
            <a:ext cx="1933920" cy="193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38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rtie - Jaune">
    <p:bg>
      <p:bgPr>
        <a:solidFill>
          <a:srgbClr val="FFC2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posición de imagen 21">
            <a:extLst>
              <a:ext uri="{FF2B5EF4-FFF2-40B4-BE49-F238E27FC236}">
                <a16:creationId xmlns:a16="http://schemas.microsoft.com/office/drawing/2014/main" id="{8A0D037E-37BC-4B73-8D3C-02A3F1B0DE7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-250441" y="0"/>
            <a:ext cx="11405421" cy="13716000"/>
          </a:xfrm>
          <a:custGeom>
            <a:avLst/>
            <a:gdLst>
              <a:gd name="connsiteX0" fmla="*/ 0 w 3344863"/>
              <a:gd name="connsiteY0" fmla="*/ 0 h 4721225"/>
              <a:gd name="connsiteX1" fmla="*/ 3344863 w 3344863"/>
              <a:gd name="connsiteY1" fmla="*/ 0 h 4721225"/>
              <a:gd name="connsiteX2" fmla="*/ 3344863 w 3344863"/>
              <a:gd name="connsiteY2" fmla="*/ 4721225 h 4721225"/>
              <a:gd name="connsiteX3" fmla="*/ 0 w 3344863"/>
              <a:gd name="connsiteY3" fmla="*/ 4721225 h 4721225"/>
              <a:gd name="connsiteX4" fmla="*/ 0 w 3344863"/>
              <a:gd name="connsiteY4" fmla="*/ 0 h 4721225"/>
              <a:gd name="connsiteX0" fmla="*/ 0 w 3344863"/>
              <a:gd name="connsiteY0" fmla="*/ 3175 h 4724400"/>
              <a:gd name="connsiteX1" fmla="*/ 2941638 w 3344863"/>
              <a:gd name="connsiteY1" fmla="*/ 0 h 4724400"/>
              <a:gd name="connsiteX2" fmla="*/ 3344863 w 3344863"/>
              <a:gd name="connsiteY2" fmla="*/ 4724400 h 4724400"/>
              <a:gd name="connsiteX3" fmla="*/ 0 w 3344863"/>
              <a:gd name="connsiteY3" fmla="*/ 4724400 h 4724400"/>
              <a:gd name="connsiteX4" fmla="*/ 0 w 3344863"/>
              <a:gd name="connsiteY4" fmla="*/ 3175 h 4724400"/>
              <a:gd name="connsiteX0" fmla="*/ 0 w 3344863"/>
              <a:gd name="connsiteY0" fmla="*/ 3175 h 4724400"/>
              <a:gd name="connsiteX1" fmla="*/ 2941638 w 3344863"/>
              <a:gd name="connsiteY1" fmla="*/ 0 h 4724400"/>
              <a:gd name="connsiteX2" fmla="*/ 3344863 w 3344863"/>
              <a:gd name="connsiteY2" fmla="*/ 4724400 h 4724400"/>
              <a:gd name="connsiteX3" fmla="*/ 0 w 3344863"/>
              <a:gd name="connsiteY3" fmla="*/ 4724400 h 4724400"/>
              <a:gd name="connsiteX4" fmla="*/ 0 w 3344863"/>
              <a:gd name="connsiteY4" fmla="*/ 3175 h 4724400"/>
              <a:gd name="connsiteX0" fmla="*/ 0 w 3347465"/>
              <a:gd name="connsiteY0" fmla="*/ 3175 h 4724400"/>
              <a:gd name="connsiteX1" fmla="*/ 2941638 w 3347465"/>
              <a:gd name="connsiteY1" fmla="*/ 0 h 4724400"/>
              <a:gd name="connsiteX2" fmla="*/ 3344863 w 3347465"/>
              <a:gd name="connsiteY2" fmla="*/ 4724400 h 4724400"/>
              <a:gd name="connsiteX3" fmla="*/ 0 w 3347465"/>
              <a:gd name="connsiteY3" fmla="*/ 4724400 h 4724400"/>
              <a:gd name="connsiteX4" fmla="*/ 0 w 3347465"/>
              <a:gd name="connsiteY4" fmla="*/ 3175 h 4724400"/>
              <a:gd name="connsiteX0" fmla="*/ 0 w 3347595"/>
              <a:gd name="connsiteY0" fmla="*/ 0 h 4721225"/>
              <a:gd name="connsiteX1" fmla="*/ 2963863 w 3347595"/>
              <a:gd name="connsiteY1" fmla="*/ 0 h 4721225"/>
              <a:gd name="connsiteX2" fmla="*/ 3344863 w 3347595"/>
              <a:gd name="connsiteY2" fmla="*/ 4721225 h 4721225"/>
              <a:gd name="connsiteX3" fmla="*/ 0 w 3347595"/>
              <a:gd name="connsiteY3" fmla="*/ 4721225 h 4721225"/>
              <a:gd name="connsiteX4" fmla="*/ 0 w 3347595"/>
              <a:gd name="connsiteY4" fmla="*/ 0 h 472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7595" h="4721225">
                <a:moveTo>
                  <a:pt x="0" y="0"/>
                </a:moveTo>
                <a:lnTo>
                  <a:pt x="2963863" y="0"/>
                </a:lnTo>
                <a:cubicBezTo>
                  <a:pt x="2968096" y="1641475"/>
                  <a:pt x="3385080" y="2917825"/>
                  <a:pt x="3344863" y="4721225"/>
                </a:cubicBezTo>
                <a:lnTo>
                  <a:pt x="0" y="472122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s-ES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CEAG</a:t>
            </a:r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B3ACD99-C65A-374E-8328-A68BAAE0C0C9}"/>
              </a:ext>
            </a:extLst>
          </p:cNvPr>
          <p:cNvCxnSpPr/>
          <p:nvPr/>
        </p:nvCxnSpPr>
        <p:spPr>
          <a:xfrm>
            <a:off x="2065867" y="12979400"/>
            <a:ext cx="0" cy="203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numéro de diapositive 27">
            <a:extLst>
              <a:ext uri="{FF2B5EF4-FFF2-40B4-BE49-F238E27FC236}">
                <a16:creationId xmlns:a16="http://schemas.microsoft.com/office/drawing/2014/main" id="{5BB64BF5-2AD5-A144-8C92-A8AAEC8C9CD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3418800" y="12920135"/>
            <a:ext cx="965203" cy="381003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917C272F-FE32-E843-83C0-7ABF6FE31D1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DCC7E38-E1A1-4024-8648-E8255F7DBC8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92001" y="6523605"/>
            <a:ext cx="8771467" cy="1780608"/>
          </a:xfrm>
        </p:spPr>
        <p:txBody>
          <a:bodyPr anchor="b">
            <a:noAutofit/>
          </a:bodyPr>
          <a:lstStyle>
            <a:lvl1pPr algn="l">
              <a:defRPr sz="5333" b="1" i="0" cap="none" baseline="0">
                <a:solidFill>
                  <a:schemeClr val="bg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Titre de partie </a:t>
            </a:r>
            <a:br>
              <a:rPr lang="fr-FR" dirty="0"/>
            </a:br>
            <a:r>
              <a:rPr lang="fr-FR" dirty="0"/>
              <a:t>sur deux lignes ou plus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5CA18ED-B9AB-4B4D-8175-20F0527A7E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92001" y="8530398"/>
            <a:ext cx="8771459" cy="1955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733" b="0" i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88" indent="0" algn="ctr">
              <a:buNone/>
              <a:defRPr sz="4000"/>
            </a:lvl2pPr>
            <a:lvl3pPr marL="1828777" indent="0" algn="ctr">
              <a:buNone/>
              <a:defRPr sz="3600"/>
            </a:lvl3pPr>
            <a:lvl4pPr marL="2743166" indent="0" algn="ctr">
              <a:buNone/>
              <a:defRPr sz="3200"/>
            </a:lvl4pPr>
            <a:lvl5pPr marL="3657555" indent="0" algn="ctr">
              <a:buNone/>
              <a:defRPr sz="3200"/>
            </a:lvl5pPr>
            <a:lvl6pPr marL="4571943" indent="0" algn="ctr">
              <a:buNone/>
              <a:defRPr sz="3200"/>
            </a:lvl6pPr>
            <a:lvl7pPr marL="5486332" indent="0" algn="ctr">
              <a:buNone/>
              <a:defRPr sz="3200"/>
            </a:lvl7pPr>
            <a:lvl8pPr marL="6400720" indent="0" algn="ctr">
              <a:buNone/>
              <a:defRPr sz="3200"/>
            </a:lvl8pPr>
            <a:lvl9pPr marL="7315108" indent="0" algn="ctr">
              <a:buNone/>
              <a:defRPr sz="3200"/>
            </a:lvl9pPr>
          </a:lstStyle>
          <a:p>
            <a:r>
              <a:rPr lang="fr-FR" dirty="0"/>
              <a:t>Sous-titre de partie sur une ou deux lignes</a:t>
            </a:r>
            <a:endParaRPr lang="en-US" dirty="0"/>
          </a:p>
        </p:txBody>
      </p:sp>
      <p:sp>
        <p:nvSpPr>
          <p:cNvPr id="18" name="Marcador de texto 18">
            <a:extLst>
              <a:ext uri="{FF2B5EF4-FFF2-40B4-BE49-F238E27FC236}">
                <a16:creationId xmlns:a16="http://schemas.microsoft.com/office/drawing/2014/main" id="{36BC957B-14E6-4195-A8AD-6F9F3883B1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191428" y="3052273"/>
            <a:ext cx="4995333" cy="23114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6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s-ES" dirty="0"/>
              <a:t>1.</a:t>
            </a:r>
          </a:p>
        </p:txBody>
      </p:sp>
      <p:pic>
        <p:nvPicPr>
          <p:cNvPr id="11" name="Image 10" descr="Une image contenant texte, clipart, lumière&#10;&#10;Description générée automatiquement">
            <a:extLst>
              <a:ext uri="{FF2B5EF4-FFF2-40B4-BE49-F238E27FC236}">
                <a16:creationId xmlns:a16="http://schemas.microsoft.com/office/drawing/2014/main" id="{2D99CBE0-B0D5-4CE8-9A47-03E6AEEC06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6273" y="12834350"/>
            <a:ext cx="1753688" cy="55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3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rtie - Orange">
    <p:bg>
      <p:bgPr>
        <a:solidFill>
          <a:srgbClr val="F675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posición de imagen 21">
            <a:extLst>
              <a:ext uri="{FF2B5EF4-FFF2-40B4-BE49-F238E27FC236}">
                <a16:creationId xmlns:a16="http://schemas.microsoft.com/office/drawing/2014/main" id="{EF612570-7671-4188-AF59-709B5FA4E2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-250441" y="0"/>
            <a:ext cx="11405421" cy="13716000"/>
          </a:xfrm>
          <a:custGeom>
            <a:avLst/>
            <a:gdLst>
              <a:gd name="connsiteX0" fmla="*/ 0 w 3344863"/>
              <a:gd name="connsiteY0" fmla="*/ 0 h 4721225"/>
              <a:gd name="connsiteX1" fmla="*/ 3344863 w 3344863"/>
              <a:gd name="connsiteY1" fmla="*/ 0 h 4721225"/>
              <a:gd name="connsiteX2" fmla="*/ 3344863 w 3344863"/>
              <a:gd name="connsiteY2" fmla="*/ 4721225 h 4721225"/>
              <a:gd name="connsiteX3" fmla="*/ 0 w 3344863"/>
              <a:gd name="connsiteY3" fmla="*/ 4721225 h 4721225"/>
              <a:gd name="connsiteX4" fmla="*/ 0 w 3344863"/>
              <a:gd name="connsiteY4" fmla="*/ 0 h 4721225"/>
              <a:gd name="connsiteX0" fmla="*/ 0 w 3344863"/>
              <a:gd name="connsiteY0" fmla="*/ 3175 h 4724400"/>
              <a:gd name="connsiteX1" fmla="*/ 2941638 w 3344863"/>
              <a:gd name="connsiteY1" fmla="*/ 0 h 4724400"/>
              <a:gd name="connsiteX2" fmla="*/ 3344863 w 3344863"/>
              <a:gd name="connsiteY2" fmla="*/ 4724400 h 4724400"/>
              <a:gd name="connsiteX3" fmla="*/ 0 w 3344863"/>
              <a:gd name="connsiteY3" fmla="*/ 4724400 h 4724400"/>
              <a:gd name="connsiteX4" fmla="*/ 0 w 3344863"/>
              <a:gd name="connsiteY4" fmla="*/ 3175 h 4724400"/>
              <a:gd name="connsiteX0" fmla="*/ 0 w 3344863"/>
              <a:gd name="connsiteY0" fmla="*/ 3175 h 4724400"/>
              <a:gd name="connsiteX1" fmla="*/ 2941638 w 3344863"/>
              <a:gd name="connsiteY1" fmla="*/ 0 h 4724400"/>
              <a:gd name="connsiteX2" fmla="*/ 3344863 w 3344863"/>
              <a:gd name="connsiteY2" fmla="*/ 4724400 h 4724400"/>
              <a:gd name="connsiteX3" fmla="*/ 0 w 3344863"/>
              <a:gd name="connsiteY3" fmla="*/ 4724400 h 4724400"/>
              <a:gd name="connsiteX4" fmla="*/ 0 w 3344863"/>
              <a:gd name="connsiteY4" fmla="*/ 3175 h 4724400"/>
              <a:gd name="connsiteX0" fmla="*/ 0 w 3347465"/>
              <a:gd name="connsiteY0" fmla="*/ 3175 h 4724400"/>
              <a:gd name="connsiteX1" fmla="*/ 2941638 w 3347465"/>
              <a:gd name="connsiteY1" fmla="*/ 0 h 4724400"/>
              <a:gd name="connsiteX2" fmla="*/ 3344863 w 3347465"/>
              <a:gd name="connsiteY2" fmla="*/ 4724400 h 4724400"/>
              <a:gd name="connsiteX3" fmla="*/ 0 w 3347465"/>
              <a:gd name="connsiteY3" fmla="*/ 4724400 h 4724400"/>
              <a:gd name="connsiteX4" fmla="*/ 0 w 3347465"/>
              <a:gd name="connsiteY4" fmla="*/ 3175 h 4724400"/>
              <a:gd name="connsiteX0" fmla="*/ 0 w 3347595"/>
              <a:gd name="connsiteY0" fmla="*/ 0 h 4721225"/>
              <a:gd name="connsiteX1" fmla="*/ 2963863 w 3347595"/>
              <a:gd name="connsiteY1" fmla="*/ 0 h 4721225"/>
              <a:gd name="connsiteX2" fmla="*/ 3344863 w 3347595"/>
              <a:gd name="connsiteY2" fmla="*/ 4721225 h 4721225"/>
              <a:gd name="connsiteX3" fmla="*/ 0 w 3347595"/>
              <a:gd name="connsiteY3" fmla="*/ 4721225 h 4721225"/>
              <a:gd name="connsiteX4" fmla="*/ 0 w 3347595"/>
              <a:gd name="connsiteY4" fmla="*/ 0 h 472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7595" h="4721225">
                <a:moveTo>
                  <a:pt x="0" y="0"/>
                </a:moveTo>
                <a:lnTo>
                  <a:pt x="2963863" y="0"/>
                </a:lnTo>
                <a:cubicBezTo>
                  <a:pt x="2968096" y="1641475"/>
                  <a:pt x="3385080" y="2917825"/>
                  <a:pt x="3344863" y="4721225"/>
                </a:cubicBezTo>
                <a:lnTo>
                  <a:pt x="0" y="472122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s-ES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CEAG</a:t>
            </a:r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B3ACD99-C65A-374E-8328-A68BAAE0C0C9}"/>
              </a:ext>
            </a:extLst>
          </p:cNvPr>
          <p:cNvCxnSpPr/>
          <p:nvPr/>
        </p:nvCxnSpPr>
        <p:spPr>
          <a:xfrm>
            <a:off x="2065867" y="12979400"/>
            <a:ext cx="0" cy="203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numéro de diapositive 27">
            <a:extLst>
              <a:ext uri="{FF2B5EF4-FFF2-40B4-BE49-F238E27FC236}">
                <a16:creationId xmlns:a16="http://schemas.microsoft.com/office/drawing/2014/main" id="{5BB64BF5-2AD5-A144-8C92-A8AAEC8C9CD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3418800" y="12920135"/>
            <a:ext cx="965203" cy="381003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917C272F-FE32-E843-83C0-7ABF6FE31D1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DCC7E38-E1A1-4024-8648-E8255F7DBC8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92001" y="6523605"/>
            <a:ext cx="8771467" cy="1780608"/>
          </a:xfrm>
        </p:spPr>
        <p:txBody>
          <a:bodyPr anchor="b">
            <a:noAutofit/>
          </a:bodyPr>
          <a:lstStyle>
            <a:lvl1pPr algn="l">
              <a:defRPr sz="5333" b="1" i="0" cap="none" baseline="0">
                <a:solidFill>
                  <a:schemeClr val="bg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Titre de partie </a:t>
            </a:r>
            <a:br>
              <a:rPr lang="fr-FR" dirty="0"/>
            </a:br>
            <a:r>
              <a:rPr lang="fr-FR" dirty="0"/>
              <a:t>sur deux lignes ou plus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5CA18ED-B9AB-4B4D-8175-20F0527A7E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92001" y="8530398"/>
            <a:ext cx="8771459" cy="1955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733" b="0" i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88" indent="0" algn="ctr">
              <a:buNone/>
              <a:defRPr sz="4000"/>
            </a:lvl2pPr>
            <a:lvl3pPr marL="1828777" indent="0" algn="ctr">
              <a:buNone/>
              <a:defRPr sz="3600"/>
            </a:lvl3pPr>
            <a:lvl4pPr marL="2743166" indent="0" algn="ctr">
              <a:buNone/>
              <a:defRPr sz="3200"/>
            </a:lvl4pPr>
            <a:lvl5pPr marL="3657555" indent="0" algn="ctr">
              <a:buNone/>
              <a:defRPr sz="3200"/>
            </a:lvl5pPr>
            <a:lvl6pPr marL="4571943" indent="0" algn="ctr">
              <a:buNone/>
              <a:defRPr sz="3200"/>
            </a:lvl6pPr>
            <a:lvl7pPr marL="5486332" indent="0" algn="ctr">
              <a:buNone/>
              <a:defRPr sz="3200"/>
            </a:lvl7pPr>
            <a:lvl8pPr marL="6400720" indent="0" algn="ctr">
              <a:buNone/>
              <a:defRPr sz="3200"/>
            </a:lvl8pPr>
            <a:lvl9pPr marL="7315108" indent="0" algn="ctr">
              <a:buNone/>
              <a:defRPr sz="3200"/>
            </a:lvl9pPr>
          </a:lstStyle>
          <a:p>
            <a:r>
              <a:rPr lang="fr-FR" dirty="0"/>
              <a:t>Sous-titre de partie sur une ou deux lignes</a:t>
            </a:r>
            <a:endParaRPr lang="en-US" dirty="0"/>
          </a:p>
        </p:txBody>
      </p:sp>
      <p:sp>
        <p:nvSpPr>
          <p:cNvPr id="18" name="Marcador de texto 18">
            <a:extLst>
              <a:ext uri="{FF2B5EF4-FFF2-40B4-BE49-F238E27FC236}">
                <a16:creationId xmlns:a16="http://schemas.microsoft.com/office/drawing/2014/main" id="{36BC957B-14E6-4195-A8AD-6F9F3883B1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191428" y="3052273"/>
            <a:ext cx="4995333" cy="23114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6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s-ES" dirty="0"/>
              <a:t>1.</a:t>
            </a:r>
          </a:p>
        </p:txBody>
      </p:sp>
      <p:pic>
        <p:nvPicPr>
          <p:cNvPr id="11" name="Image 10" descr="Une image contenant texte, clipart, lumière&#10;&#10;Description générée automatiquement">
            <a:extLst>
              <a:ext uri="{FF2B5EF4-FFF2-40B4-BE49-F238E27FC236}">
                <a16:creationId xmlns:a16="http://schemas.microsoft.com/office/drawing/2014/main" id="{01F2B6EF-41F9-4B8E-880B-48CB8D08DA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6273" y="12834350"/>
            <a:ext cx="1753688" cy="55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6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rtie - bleu">
    <p:bg>
      <p:bgPr>
        <a:solidFill>
          <a:srgbClr val="77B7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posición de imagen 21">
            <a:extLst>
              <a:ext uri="{FF2B5EF4-FFF2-40B4-BE49-F238E27FC236}">
                <a16:creationId xmlns:a16="http://schemas.microsoft.com/office/drawing/2014/main" id="{4DD5ED72-D1F3-49D2-B288-6BCFF59AD39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-250441" y="0"/>
            <a:ext cx="11405421" cy="13716000"/>
          </a:xfrm>
          <a:custGeom>
            <a:avLst/>
            <a:gdLst>
              <a:gd name="connsiteX0" fmla="*/ 0 w 3344863"/>
              <a:gd name="connsiteY0" fmla="*/ 0 h 4721225"/>
              <a:gd name="connsiteX1" fmla="*/ 3344863 w 3344863"/>
              <a:gd name="connsiteY1" fmla="*/ 0 h 4721225"/>
              <a:gd name="connsiteX2" fmla="*/ 3344863 w 3344863"/>
              <a:gd name="connsiteY2" fmla="*/ 4721225 h 4721225"/>
              <a:gd name="connsiteX3" fmla="*/ 0 w 3344863"/>
              <a:gd name="connsiteY3" fmla="*/ 4721225 h 4721225"/>
              <a:gd name="connsiteX4" fmla="*/ 0 w 3344863"/>
              <a:gd name="connsiteY4" fmla="*/ 0 h 4721225"/>
              <a:gd name="connsiteX0" fmla="*/ 0 w 3344863"/>
              <a:gd name="connsiteY0" fmla="*/ 3175 h 4724400"/>
              <a:gd name="connsiteX1" fmla="*/ 2941638 w 3344863"/>
              <a:gd name="connsiteY1" fmla="*/ 0 h 4724400"/>
              <a:gd name="connsiteX2" fmla="*/ 3344863 w 3344863"/>
              <a:gd name="connsiteY2" fmla="*/ 4724400 h 4724400"/>
              <a:gd name="connsiteX3" fmla="*/ 0 w 3344863"/>
              <a:gd name="connsiteY3" fmla="*/ 4724400 h 4724400"/>
              <a:gd name="connsiteX4" fmla="*/ 0 w 3344863"/>
              <a:gd name="connsiteY4" fmla="*/ 3175 h 4724400"/>
              <a:gd name="connsiteX0" fmla="*/ 0 w 3344863"/>
              <a:gd name="connsiteY0" fmla="*/ 3175 h 4724400"/>
              <a:gd name="connsiteX1" fmla="*/ 2941638 w 3344863"/>
              <a:gd name="connsiteY1" fmla="*/ 0 h 4724400"/>
              <a:gd name="connsiteX2" fmla="*/ 3344863 w 3344863"/>
              <a:gd name="connsiteY2" fmla="*/ 4724400 h 4724400"/>
              <a:gd name="connsiteX3" fmla="*/ 0 w 3344863"/>
              <a:gd name="connsiteY3" fmla="*/ 4724400 h 4724400"/>
              <a:gd name="connsiteX4" fmla="*/ 0 w 3344863"/>
              <a:gd name="connsiteY4" fmla="*/ 3175 h 4724400"/>
              <a:gd name="connsiteX0" fmla="*/ 0 w 3347465"/>
              <a:gd name="connsiteY0" fmla="*/ 3175 h 4724400"/>
              <a:gd name="connsiteX1" fmla="*/ 2941638 w 3347465"/>
              <a:gd name="connsiteY1" fmla="*/ 0 h 4724400"/>
              <a:gd name="connsiteX2" fmla="*/ 3344863 w 3347465"/>
              <a:gd name="connsiteY2" fmla="*/ 4724400 h 4724400"/>
              <a:gd name="connsiteX3" fmla="*/ 0 w 3347465"/>
              <a:gd name="connsiteY3" fmla="*/ 4724400 h 4724400"/>
              <a:gd name="connsiteX4" fmla="*/ 0 w 3347465"/>
              <a:gd name="connsiteY4" fmla="*/ 3175 h 4724400"/>
              <a:gd name="connsiteX0" fmla="*/ 0 w 3347595"/>
              <a:gd name="connsiteY0" fmla="*/ 0 h 4721225"/>
              <a:gd name="connsiteX1" fmla="*/ 2963863 w 3347595"/>
              <a:gd name="connsiteY1" fmla="*/ 0 h 4721225"/>
              <a:gd name="connsiteX2" fmla="*/ 3344863 w 3347595"/>
              <a:gd name="connsiteY2" fmla="*/ 4721225 h 4721225"/>
              <a:gd name="connsiteX3" fmla="*/ 0 w 3347595"/>
              <a:gd name="connsiteY3" fmla="*/ 4721225 h 4721225"/>
              <a:gd name="connsiteX4" fmla="*/ 0 w 3347595"/>
              <a:gd name="connsiteY4" fmla="*/ 0 h 472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7595" h="4721225">
                <a:moveTo>
                  <a:pt x="0" y="0"/>
                </a:moveTo>
                <a:lnTo>
                  <a:pt x="2963863" y="0"/>
                </a:lnTo>
                <a:cubicBezTo>
                  <a:pt x="2968096" y="1641475"/>
                  <a:pt x="3385080" y="2917825"/>
                  <a:pt x="3344863" y="4721225"/>
                </a:cubicBezTo>
                <a:lnTo>
                  <a:pt x="0" y="472122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s-ES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CEAG</a:t>
            </a:r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B3ACD99-C65A-374E-8328-A68BAAE0C0C9}"/>
              </a:ext>
            </a:extLst>
          </p:cNvPr>
          <p:cNvCxnSpPr/>
          <p:nvPr/>
        </p:nvCxnSpPr>
        <p:spPr>
          <a:xfrm>
            <a:off x="2065867" y="12979400"/>
            <a:ext cx="0" cy="203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numéro de diapositive 27">
            <a:extLst>
              <a:ext uri="{FF2B5EF4-FFF2-40B4-BE49-F238E27FC236}">
                <a16:creationId xmlns:a16="http://schemas.microsoft.com/office/drawing/2014/main" id="{5BB64BF5-2AD5-A144-8C92-A8AAEC8C9CD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3418800" y="12920135"/>
            <a:ext cx="965203" cy="381003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917C272F-FE32-E843-83C0-7ABF6FE31D1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DCC7E38-E1A1-4024-8648-E8255F7DBC8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92001" y="6523605"/>
            <a:ext cx="8771467" cy="1780608"/>
          </a:xfrm>
        </p:spPr>
        <p:txBody>
          <a:bodyPr anchor="b">
            <a:noAutofit/>
          </a:bodyPr>
          <a:lstStyle>
            <a:lvl1pPr algn="l">
              <a:defRPr sz="5333" b="1" i="0" cap="none" baseline="0">
                <a:solidFill>
                  <a:schemeClr val="bg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Titre de partie </a:t>
            </a:r>
            <a:br>
              <a:rPr lang="fr-FR" dirty="0"/>
            </a:br>
            <a:r>
              <a:rPr lang="fr-FR" dirty="0"/>
              <a:t>sur deux lignes ou plus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5CA18ED-B9AB-4B4D-8175-20F0527A7E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92001" y="8530398"/>
            <a:ext cx="8771459" cy="1955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733" b="0" i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88" indent="0" algn="ctr">
              <a:buNone/>
              <a:defRPr sz="4000"/>
            </a:lvl2pPr>
            <a:lvl3pPr marL="1828777" indent="0" algn="ctr">
              <a:buNone/>
              <a:defRPr sz="3600"/>
            </a:lvl3pPr>
            <a:lvl4pPr marL="2743166" indent="0" algn="ctr">
              <a:buNone/>
              <a:defRPr sz="3200"/>
            </a:lvl4pPr>
            <a:lvl5pPr marL="3657555" indent="0" algn="ctr">
              <a:buNone/>
              <a:defRPr sz="3200"/>
            </a:lvl5pPr>
            <a:lvl6pPr marL="4571943" indent="0" algn="ctr">
              <a:buNone/>
              <a:defRPr sz="3200"/>
            </a:lvl6pPr>
            <a:lvl7pPr marL="5486332" indent="0" algn="ctr">
              <a:buNone/>
              <a:defRPr sz="3200"/>
            </a:lvl7pPr>
            <a:lvl8pPr marL="6400720" indent="0" algn="ctr">
              <a:buNone/>
              <a:defRPr sz="3200"/>
            </a:lvl8pPr>
            <a:lvl9pPr marL="7315108" indent="0" algn="ctr">
              <a:buNone/>
              <a:defRPr sz="3200"/>
            </a:lvl9pPr>
          </a:lstStyle>
          <a:p>
            <a:r>
              <a:rPr lang="fr-FR" dirty="0"/>
              <a:t>Sous-titre de partie sur une ou deux lignes</a:t>
            </a:r>
            <a:endParaRPr lang="en-US" dirty="0"/>
          </a:p>
        </p:txBody>
      </p:sp>
      <p:sp>
        <p:nvSpPr>
          <p:cNvPr id="18" name="Marcador de texto 18">
            <a:extLst>
              <a:ext uri="{FF2B5EF4-FFF2-40B4-BE49-F238E27FC236}">
                <a16:creationId xmlns:a16="http://schemas.microsoft.com/office/drawing/2014/main" id="{36BC957B-14E6-4195-A8AD-6F9F3883B1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191428" y="3052273"/>
            <a:ext cx="4995333" cy="23114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6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s-ES" dirty="0"/>
              <a:t>1.</a:t>
            </a:r>
          </a:p>
        </p:txBody>
      </p:sp>
      <p:pic>
        <p:nvPicPr>
          <p:cNvPr id="11" name="Image 10" descr="Une image contenant texte, clipart, lumière&#10;&#10;Description générée automatiquement">
            <a:extLst>
              <a:ext uri="{FF2B5EF4-FFF2-40B4-BE49-F238E27FC236}">
                <a16:creationId xmlns:a16="http://schemas.microsoft.com/office/drawing/2014/main" id="{EB9127DC-D7AA-436E-9FBB-8869C44AB2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6273" y="12834350"/>
            <a:ext cx="1753688" cy="55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5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us-partie - Legacy">
    <p:bg>
      <p:bgPr>
        <a:solidFill>
          <a:srgbClr val="030F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ción de imagen 18">
            <a:extLst>
              <a:ext uri="{FF2B5EF4-FFF2-40B4-BE49-F238E27FC236}">
                <a16:creationId xmlns:a16="http://schemas.microsoft.com/office/drawing/2014/main" id="{1B37072A-9B30-49B6-ADA2-AE27667DA50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930748" y="0"/>
            <a:ext cx="12453253" cy="13716000"/>
          </a:xfrm>
          <a:custGeom>
            <a:avLst/>
            <a:gdLst>
              <a:gd name="connsiteX0" fmla="*/ 0 w 3776662"/>
              <a:gd name="connsiteY0" fmla="*/ 0 h 5143500"/>
              <a:gd name="connsiteX1" fmla="*/ 3776662 w 3776662"/>
              <a:gd name="connsiteY1" fmla="*/ 0 h 5143500"/>
              <a:gd name="connsiteX2" fmla="*/ 3776662 w 3776662"/>
              <a:gd name="connsiteY2" fmla="*/ 5143500 h 5143500"/>
              <a:gd name="connsiteX3" fmla="*/ 0 w 3776662"/>
              <a:gd name="connsiteY3" fmla="*/ 5143500 h 5143500"/>
              <a:gd name="connsiteX4" fmla="*/ 0 w 3776662"/>
              <a:gd name="connsiteY4" fmla="*/ 0 h 5143500"/>
              <a:gd name="connsiteX0" fmla="*/ 0 w 3776662"/>
              <a:gd name="connsiteY0" fmla="*/ 0 h 5143500"/>
              <a:gd name="connsiteX1" fmla="*/ 3776662 w 3776662"/>
              <a:gd name="connsiteY1" fmla="*/ 0 h 5143500"/>
              <a:gd name="connsiteX2" fmla="*/ 3776662 w 3776662"/>
              <a:gd name="connsiteY2" fmla="*/ 5143500 h 5143500"/>
              <a:gd name="connsiteX3" fmla="*/ 0 w 3776662"/>
              <a:gd name="connsiteY3" fmla="*/ 5143500 h 5143500"/>
              <a:gd name="connsiteX4" fmla="*/ 0 w 3776662"/>
              <a:gd name="connsiteY4" fmla="*/ 0 h 5143500"/>
              <a:gd name="connsiteX0" fmla="*/ 0 w 3776662"/>
              <a:gd name="connsiteY0" fmla="*/ 0 h 5143500"/>
              <a:gd name="connsiteX1" fmla="*/ 3776662 w 3776662"/>
              <a:gd name="connsiteY1" fmla="*/ 0 h 5143500"/>
              <a:gd name="connsiteX2" fmla="*/ 3776662 w 3776662"/>
              <a:gd name="connsiteY2" fmla="*/ 5143500 h 5143500"/>
              <a:gd name="connsiteX3" fmla="*/ 0 w 3776662"/>
              <a:gd name="connsiteY3" fmla="*/ 5143500 h 5143500"/>
              <a:gd name="connsiteX4" fmla="*/ 0 w 3776662"/>
              <a:gd name="connsiteY4" fmla="*/ 0 h 5143500"/>
              <a:gd name="connsiteX0" fmla="*/ 82411 w 3859073"/>
              <a:gd name="connsiteY0" fmla="*/ 0 h 5143500"/>
              <a:gd name="connsiteX1" fmla="*/ 3859073 w 3859073"/>
              <a:gd name="connsiteY1" fmla="*/ 0 h 5143500"/>
              <a:gd name="connsiteX2" fmla="*/ 3859073 w 3859073"/>
              <a:gd name="connsiteY2" fmla="*/ 5143500 h 5143500"/>
              <a:gd name="connsiteX3" fmla="*/ 82411 w 3859073"/>
              <a:gd name="connsiteY3" fmla="*/ 5143500 h 5143500"/>
              <a:gd name="connsiteX4" fmla="*/ 82411 w 3859073"/>
              <a:gd name="connsiteY4" fmla="*/ 0 h 5143500"/>
              <a:gd name="connsiteX0" fmla="*/ 50789 w 3827451"/>
              <a:gd name="connsiteY0" fmla="*/ 0 h 5148580"/>
              <a:gd name="connsiteX1" fmla="*/ 3827451 w 3827451"/>
              <a:gd name="connsiteY1" fmla="*/ 0 h 5148580"/>
              <a:gd name="connsiteX2" fmla="*/ 3827451 w 3827451"/>
              <a:gd name="connsiteY2" fmla="*/ 5143500 h 5148580"/>
              <a:gd name="connsiteX3" fmla="*/ 878829 w 3827451"/>
              <a:gd name="connsiteY3" fmla="*/ 5148580 h 5148580"/>
              <a:gd name="connsiteX4" fmla="*/ 50789 w 3827451"/>
              <a:gd name="connsiteY4" fmla="*/ 0 h 5148580"/>
              <a:gd name="connsiteX0" fmla="*/ 62493 w 3432755"/>
              <a:gd name="connsiteY0" fmla="*/ 0 h 5153660"/>
              <a:gd name="connsiteX1" fmla="*/ 3432755 w 3432755"/>
              <a:gd name="connsiteY1" fmla="*/ 5080 h 5153660"/>
              <a:gd name="connsiteX2" fmla="*/ 3432755 w 3432755"/>
              <a:gd name="connsiteY2" fmla="*/ 5148580 h 5153660"/>
              <a:gd name="connsiteX3" fmla="*/ 484133 w 3432755"/>
              <a:gd name="connsiteY3" fmla="*/ 5153660 h 5153660"/>
              <a:gd name="connsiteX4" fmla="*/ 62493 w 3432755"/>
              <a:gd name="connsiteY4" fmla="*/ 0 h 5153660"/>
              <a:gd name="connsiteX0" fmla="*/ 4274 w 3374536"/>
              <a:gd name="connsiteY0" fmla="*/ 0 h 5153660"/>
              <a:gd name="connsiteX1" fmla="*/ 3374536 w 3374536"/>
              <a:gd name="connsiteY1" fmla="*/ 5080 h 5153660"/>
              <a:gd name="connsiteX2" fmla="*/ 3374536 w 3374536"/>
              <a:gd name="connsiteY2" fmla="*/ 5148580 h 5153660"/>
              <a:gd name="connsiteX3" fmla="*/ 425914 w 3374536"/>
              <a:gd name="connsiteY3" fmla="*/ 5153660 h 5153660"/>
              <a:gd name="connsiteX4" fmla="*/ 4274 w 3374536"/>
              <a:gd name="connsiteY4" fmla="*/ 0 h 5153660"/>
              <a:gd name="connsiteX0" fmla="*/ 10058 w 3380320"/>
              <a:gd name="connsiteY0" fmla="*/ 0 h 5153660"/>
              <a:gd name="connsiteX1" fmla="*/ 3380320 w 3380320"/>
              <a:gd name="connsiteY1" fmla="*/ 5080 h 5153660"/>
              <a:gd name="connsiteX2" fmla="*/ 3380320 w 3380320"/>
              <a:gd name="connsiteY2" fmla="*/ 5148580 h 5153660"/>
              <a:gd name="connsiteX3" fmla="*/ 431698 w 3380320"/>
              <a:gd name="connsiteY3" fmla="*/ 5153660 h 5153660"/>
              <a:gd name="connsiteX4" fmla="*/ 10058 w 3380320"/>
              <a:gd name="connsiteY4" fmla="*/ 0 h 5153660"/>
              <a:gd name="connsiteX0" fmla="*/ 10540 w 3355402"/>
              <a:gd name="connsiteY0" fmla="*/ 0 h 5153660"/>
              <a:gd name="connsiteX1" fmla="*/ 3355402 w 3355402"/>
              <a:gd name="connsiteY1" fmla="*/ 5080 h 5153660"/>
              <a:gd name="connsiteX2" fmla="*/ 3355402 w 3355402"/>
              <a:gd name="connsiteY2" fmla="*/ 5148580 h 5153660"/>
              <a:gd name="connsiteX3" fmla="*/ 406780 w 3355402"/>
              <a:gd name="connsiteY3" fmla="*/ 5153660 h 5153660"/>
              <a:gd name="connsiteX4" fmla="*/ 10540 w 3355402"/>
              <a:gd name="connsiteY4" fmla="*/ 0 h 5153660"/>
              <a:gd name="connsiteX0" fmla="*/ 0 w 3344862"/>
              <a:gd name="connsiteY0" fmla="*/ 0 h 5153660"/>
              <a:gd name="connsiteX1" fmla="*/ 3344862 w 3344862"/>
              <a:gd name="connsiteY1" fmla="*/ 5080 h 5153660"/>
              <a:gd name="connsiteX2" fmla="*/ 3344862 w 3344862"/>
              <a:gd name="connsiteY2" fmla="*/ 5148580 h 5153660"/>
              <a:gd name="connsiteX3" fmla="*/ 396240 w 3344862"/>
              <a:gd name="connsiteY3" fmla="*/ 5153660 h 5153660"/>
              <a:gd name="connsiteX4" fmla="*/ 0 w 3344862"/>
              <a:gd name="connsiteY4" fmla="*/ 0 h 5153660"/>
              <a:gd name="connsiteX0" fmla="*/ 0 w 3344862"/>
              <a:gd name="connsiteY0" fmla="*/ 0 h 5153660"/>
              <a:gd name="connsiteX1" fmla="*/ 3344862 w 3344862"/>
              <a:gd name="connsiteY1" fmla="*/ 5080 h 5153660"/>
              <a:gd name="connsiteX2" fmla="*/ 3344862 w 3344862"/>
              <a:gd name="connsiteY2" fmla="*/ 5148580 h 5153660"/>
              <a:gd name="connsiteX3" fmla="*/ 396240 w 3344862"/>
              <a:gd name="connsiteY3" fmla="*/ 5153660 h 5153660"/>
              <a:gd name="connsiteX4" fmla="*/ 0 w 3344862"/>
              <a:gd name="connsiteY4" fmla="*/ 0 h 515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4862" h="5153660">
                <a:moveTo>
                  <a:pt x="0" y="0"/>
                </a:moveTo>
                <a:lnTo>
                  <a:pt x="3344862" y="5080"/>
                </a:lnTo>
                <a:lnTo>
                  <a:pt x="3344862" y="5148580"/>
                </a:lnTo>
                <a:lnTo>
                  <a:pt x="396240" y="5153660"/>
                </a:lnTo>
                <a:cubicBezTo>
                  <a:pt x="345440" y="3175000"/>
                  <a:pt x="15240" y="2237740"/>
                  <a:pt x="0" y="0"/>
                </a:cubicBez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s-ES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CEAG</a:t>
            </a:r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B3ACD99-C65A-374E-8328-A68BAAE0C0C9}"/>
              </a:ext>
            </a:extLst>
          </p:cNvPr>
          <p:cNvCxnSpPr/>
          <p:nvPr/>
        </p:nvCxnSpPr>
        <p:spPr>
          <a:xfrm>
            <a:off x="2065867" y="12979400"/>
            <a:ext cx="0" cy="203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numéro de diapositive 27">
            <a:extLst>
              <a:ext uri="{FF2B5EF4-FFF2-40B4-BE49-F238E27FC236}">
                <a16:creationId xmlns:a16="http://schemas.microsoft.com/office/drawing/2014/main" id="{5BB64BF5-2AD5-A144-8C92-A8AAEC8C9CD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3418800" y="12920135"/>
            <a:ext cx="965203" cy="381003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917C272F-FE32-E843-83C0-7ABF6FE31D1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48E6412-6367-42D1-8552-044FC65441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55562" y="4885267"/>
            <a:ext cx="8771467" cy="1780608"/>
          </a:xfrm>
        </p:spPr>
        <p:txBody>
          <a:bodyPr anchor="b">
            <a:noAutofit/>
          </a:bodyPr>
          <a:lstStyle>
            <a:lvl1pPr algn="l">
              <a:defRPr sz="5333" b="1" i="0" cap="none" baseline="0">
                <a:solidFill>
                  <a:schemeClr val="bg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Titre de la sous-partie </a:t>
            </a:r>
            <a:br>
              <a:rPr lang="fr-FR" dirty="0"/>
            </a:br>
            <a:r>
              <a:rPr lang="fr-FR" dirty="0"/>
              <a:t>sur deux lignes ou plus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3CAC9A21-F7FA-46C5-BACA-1D39ECE7CA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55565" y="6892059"/>
            <a:ext cx="8771459" cy="1955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733" b="0" i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88" indent="0" algn="ctr">
              <a:buNone/>
              <a:defRPr sz="4000"/>
            </a:lvl2pPr>
            <a:lvl3pPr marL="1828777" indent="0" algn="ctr">
              <a:buNone/>
              <a:defRPr sz="3600"/>
            </a:lvl3pPr>
            <a:lvl4pPr marL="2743166" indent="0" algn="ctr">
              <a:buNone/>
              <a:defRPr sz="3200"/>
            </a:lvl4pPr>
            <a:lvl5pPr marL="3657555" indent="0" algn="ctr">
              <a:buNone/>
              <a:defRPr sz="3200"/>
            </a:lvl5pPr>
            <a:lvl6pPr marL="4571943" indent="0" algn="ctr">
              <a:buNone/>
              <a:defRPr sz="3200"/>
            </a:lvl6pPr>
            <a:lvl7pPr marL="5486332" indent="0" algn="ctr">
              <a:buNone/>
              <a:defRPr sz="3200"/>
            </a:lvl7pPr>
            <a:lvl8pPr marL="6400720" indent="0" algn="ctr">
              <a:buNone/>
              <a:defRPr sz="3200"/>
            </a:lvl8pPr>
            <a:lvl9pPr marL="7315108" indent="0" algn="ctr">
              <a:buNone/>
              <a:defRPr sz="3200"/>
            </a:lvl9pPr>
          </a:lstStyle>
          <a:p>
            <a:r>
              <a:rPr lang="fr-FR" dirty="0"/>
              <a:t>Sous-titre </a:t>
            </a:r>
            <a:r>
              <a:rPr lang="fr-FR" dirty="0" err="1"/>
              <a:t>lorem</a:t>
            </a:r>
            <a:r>
              <a:rPr lang="fr-FR" dirty="0"/>
              <a:t> ipsum</a:t>
            </a:r>
          </a:p>
          <a:p>
            <a:r>
              <a:rPr lang="fr-FR" dirty="0"/>
              <a:t>sur deux lignes ou plus</a:t>
            </a:r>
          </a:p>
        </p:txBody>
      </p:sp>
      <p:sp>
        <p:nvSpPr>
          <p:cNvPr id="14" name="Marcador de texto 18">
            <a:extLst>
              <a:ext uri="{FF2B5EF4-FFF2-40B4-BE49-F238E27FC236}">
                <a16:creationId xmlns:a16="http://schemas.microsoft.com/office/drawing/2014/main" id="{3670CA53-080D-4A8D-8674-9183324C81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55564" y="3465292"/>
            <a:ext cx="4995333" cy="119379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7466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s-ES" dirty="0"/>
              <a:t>1.1</a:t>
            </a:r>
          </a:p>
        </p:txBody>
      </p:sp>
      <p:pic>
        <p:nvPicPr>
          <p:cNvPr id="13" name="Image 12" descr="Une image contenant texte, clipart, lumière&#10;&#10;Description générée automatiquement">
            <a:extLst>
              <a:ext uri="{FF2B5EF4-FFF2-40B4-BE49-F238E27FC236}">
                <a16:creationId xmlns:a16="http://schemas.microsoft.com/office/drawing/2014/main" id="{07898473-C93E-4CF0-976E-78F7550B8A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6273" y="12834350"/>
            <a:ext cx="1753688" cy="55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3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PE_charte-2019_powerpoint_titre-bleue_v2.jpg" descr="SPE_charte-2019_powerpoint_titre-bleue_v2.jpg">
            <a:extLst>
              <a:ext uri="{FF2B5EF4-FFF2-40B4-BE49-F238E27FC236}">
                <a16:creationId xmlns:a16="http://schemas.microsoft.com/office/drawing/2014/main" id="{C2D47655-A291-4405-B3C1-AA15D8A7F7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4C4F08B4-59FA-499B-8697-7ABEDB6CD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601" y="6084557"/>
            <a:ext cx="16329891" cy="1655826"/>
          </a:xfrm>
        </p:spPr>
        <p:txBody>
          <a:bodyPr anchor="t">
            <a:normAutofit/>
          </a:bodyPr>
          <a:lstStyle>
            <a:lvl1pPr algn="l">
              <a:defRPr sz="8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98102A8-1C31-4388-AA47-B16F5CBAC6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7600" y="5087833"/>
            <a:ext cx="16330613" cy="1212850"/>
          </a:xfrm>
        </p:spPr>
        <p:txBody>
          <a:bodyPr/>
          <a:lstStyle>
            <a:lvl1pPr marL="0" marR="0" indent="0" algn="l" defTabSz="82547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>
                <a:solidFill>
                  <a:srgbClr val="54B5DC"/>
                </a:solidFill>
                <a:latin typeface="SansaSoft Pro SemiBold"/>
                <a:sym typeface="SansaSoft Pro SemiBold"/>
              </a:defRPr>
            </a:lvl1pPr>
          </a:lstStyle>
          <a:p>
            <a:pPr marL="0" marR="0" lvl="0" indent="0" algn="l" defTabSz="82547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>
                <a:solidFill>
                  <a:srgbClr val="54B5DC"/>
                </a:solidFill>
                <a:latin typeface="SansaSoft Pro SemiBold"/>
                <a:ea typeface="SansaSoft Pro SemiBold"/>
                <a:cs typeface="SansaSoft Pro SemiBold"/>
                <a:sym typeface="SansaSoft Pro SemiBold"/>
              </a:defRPr>
            </a:pPr>
            <a:r>
              <a:rPr kumimoji="0" lang="fr-FR" sz="5000" b="0" i="0" u="none" strike="noStrike" kern="0" cap="none" spc="0" normalizeH="0" baseline="0" noProof="0">
                <a:ln>
                  <a:noFill/>
                </a:ln>
                <a:solidFill>
                  <a:srgbClr val="54B5DC"/>
                </a:solidFill>
                <a:effectLst/>
                <a:uLnTx/>
                <a:uFillTx/>
                <a:latin typeface="SansaSoft Pro SemiBold"/>
                <a:sym typeface="SansaSoft Pro SemiBold"/>
              </a:rPr>
              <a:t>Numéro du chapitre</a:t>
            </a:r>
          </a:p>
        </p:txBody>
      </p:sp>
    </p:spTree>
    <p:extLst>
      <p:ext uri="{BB962C8B-B14F-4D97-AF65-F5344CB8AC3E}">
        <p14:creationId xmlns:p14="http://schemas.microsoft.com/office/powerpoint/2010/main" val="704816743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us-partie - vert">
    <p:bg>
      <p:bgPr>
        <a:solidFill>
          <a:srgbClr val="AADC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ción de imagen 18">
            <a:extLst>
              <a:ext uri="{FF2B5EF4-FFF2-40B4-BE49-F238E27FC236}">
                <a16:creationId xmlns:a16="http://schemas.microsoft.com/office/drawing/2014/main" id="{1B37072A-9B30-49B6-ADA2-AE27667DA50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945923" y="0"/>
            <a:ext cx="12438077" cy="13716000"/>
          </a:xfrm>
          <a:custGeom>
            <a:avLst/>
            <a:gdLst>
              <a:gd name="connsiteX0" fmla="*/ 0 w 3776662"/>
              <a:gd name="connsiteY0" fmla="*/ 0 h 5143500"/>
              <a:gd name="connsiteX1" fmla="*/ 3776662 w 3776662"/>
              <a:gd name="connsiteY1" fmla="*/ 0 h 5143500"/>
              <a:gd name="connsiteX2" fmla="*/ 3776662 w 3776662"/>
              <a:gd name="connsiteY2" fmla="*/ 5143500 h 5143500"/>
              <a:gd name="connsiteX3" fmla="*/ 0 w 3776662"/>
              <a:gd name="connsiteY3" fmla="*/ 5143500 h 5143500"/>
              <a:gd name="connsiteX4" fmla="*/ 0 w 3776662"/>
              <a:gd name="connsiteY4" fmla="*/ 0 h 5143500"/>
              <a:gd name="connsiteX0" fmla="*/ 0 w 3776662"/>
              <a:gd name="connsiteY0" fmla="*/ 0 h 5143500"/>
              <a:gd name="connsiteX1" fmla="*/ 3776662 w 3776662"/>
              <a:gd name="connsiteY1" fmla="*/ 0 h 5143500"/>
              <a:gd name="connsiteX2" fmla="*/ 3776662 w 3776662"/>
              <a:gd name="connsiteY2" fmla="*/ 5143500 h 5143500"/>
              <a:gd name="connsiteX3" fmla="*/ 0 w 3776662"/>
              <a:gd name="connsiteY3" fmla="*/ 5143500 h 5143500"/>
              <a:gd name="connsiteX4" fmla="*/ 0 w 3776662"/>
              <a:gd name="connsiteY4" fmla="*/ 0 h 5143500"/>
              <a:gd name="connsiteX0" fmla="*/ 0 w 3776662"/>
              <a:gd name="connsiteY0" fmla="*/ 0 h 5143500"/>
              <a:gd name="connsiteX1" fmla="*/ 3776662 w 3776662"/>
              <a:gd name="connsiteY1" fmla="*/ 0 h 5143500"/>
              <a:gd name="connsiteX2" fmla="*/ 3776662 w 3776662"/>
              <a:gd name="connsiteY2" fmla="*/ 5143500 h 5143500"/>
              <a:gd name="connsiteX3" fmla="*/ 0 w 3776662"/>
              <a:gd name="connsiteY3" fmla="*/ 5143500 h 5143500"/>
              <a:gd name="connsiteX4" fmla="*/ 0 w 3776662"/>
              <a:gd name="connsiteY4" fmla="*/ 0 h 5143500"/>
              <a:gd name="connsiteX0" fmla="*/ 82411 w 3859073"/>
              <a:gd name="connsiteY0" fmla="*/ 0 h 5143500"/>
              <a:gd name="connsiteX1" fmla="*/ 3859073 w 3859073"/>
              <a:gd name="connsiteY1" fmla="*/ 0 h 5143500"/>
              <a:gd name="connsiteX2" fmla="*/ 3859073 w 3859073"/>
              <a:gd name="connsiteY2" fmla="*/ 5143500 h 5143500"/>
              <a:gd name="connsiteX3" fmla="*/ 82411 w 3859073"/>
              <a:gd name="connsiteY3" fmla="*/ 5143500 h 5143500"/>
              <a:gd name="connsiteX4" fmla="*/ 82411 w 3859073"/>
              <a:gd name="connsiteY4" fmla="*/ 0 h 5143500"/>
              <a:gd name="connsiteX0" fmla="*/ 50789 w 3827451"/>
              <a:gd name="connsiteY0" fmla="*/ 0 h 5148580"/>
              <a:gd name="connsiteX1" fmla="*/ 3827451 w 3827451"/>
              <a:gd name="connsiteY1" fmla="*/ 0 h 5148580"/>
              <a:gd name="connsiteX2" fmla="*/ 3827451 w 3827451"/>
              <a:gd name="connsiteY2" fmla="*/ 5143500 h 5148580"/>
              <a:gd name="connsiteX3" fmla="*/ 878829 w 3827451"/>
              <a:gd name="connsiteY3" fmla="*/ 5148580 h 5148580"/>
              <a:gd name="connsiteX4" fmla="*/ 50789 w 3827451"/>
              <a:gd name="connsiteY4" fmla="*/ 0 h 5148580"/>
              <a:gd name="connsiteX0" fmla="*/ 62493 w 3432755"/>
              <a:gd name="connsiteY0" fmla="*/ 0 h 5153660"/>
              <a:gd name="connsiteX1" fmla="*/ 3432755 w 3432755"/>
              <a:gd name="connsiteY1" fmla="*/ 5080 h 5153660"/>
              <a:gd name="connsiteX2" fmla="*/ 3432755 w 3432755"/>
              <a:gd name="connsiteY2" fmla="*/ 5148580 h 5153660"/>
              <a:gd name="connsiteX3" fmla="*/ 484133 w 3432755"/>
              <a:gd name="connsiteY3" fmla="*/ 5153660 h 5153660"/>
              <a:gd name="connsiteX4" fmla="*/ 62493 w 3432755"/>
              <a:gd name="connsiteY4" fmla="*/ 0 h 5153660"/>
              <a:gd name="connsiteX0" fmla="*/ 4274 w 3374536"/>
              <a:gd name="connsiteY0" fmla="*/ 0 h 5153660"/>
              <a:gd name="connsiteX1" fmla="*/ 3374536 w 3374536"/>
              <a:gd name="connsiteY1" fmla="*/ 5080 h 5153660"/>
              <a:gd name="connsiteX2" fmla="*/ 3374536 w 3374536"/>
              <a:gd name="connsiteY2" fmla="*/ 5148580 h 5153660"/>
              <a:gd name="connsiteX3" fmla="*/ 425914 w 3374536"/>
              <a:gd name="connsiteY3" fmla="*/ 5153660 h 5153660"/>
              <a:gd name="connsiteX4" fmla="*/ 4274 w 3374536"/>
              <a:gd name="connsiteY4" fmla="*/ 0 h 5153660"/>
              <a:gd name="connsiteX0" fmla="*/ 10058 w 3380320"/>
              <a:gd name="connsiteY0" fmla="*/ 0 h 5153660"/>
              <a:gd name="connsiteX1" fmla="*/ 3380320 w 3380320"/>
              <a:gd name="connsiteY1" fmla="*/ 5080 h 5153660"/>
              <a:gd name="connsiteX2" fmla="*/ 3380320 w 3380320"/>
              <a:gd name="connsiteY2" fmla="*/ 5148580 h 5153660"/>
              <a:gd name="connsiteX3" fmla="*/ 431698 w 3380320"/>
              <a:gd name="connsiteY3" fmla="*/ 5153660 h 5153660"/>
              <a:gd name="connsiteX4" fmla="*/ 10058 w 3380320"/>
              <a:gd name="connsiteY4" fmla="*/ 0 h 5153660"/>
              <a:gd name="connsiteX0" fmla="*/ 10540 w 3355402"/>
              <a:gd name="connsiteY0" fmla="*/ 0 h 5153660"/>
              <a:gd name="connsiteX1" fmla="*/ 3355402 w 3355402"/>
              <a:gd name="connsiteY1" fmla="*/ 5080 h 5153660"/>
              <a:gd name="connsiteX2" fmla="*/ 3355402 w 3355402"/>
              <a:gd name="connsiteY2" fmla="*/ 5148580 h 5153660"/>
              <a:gd name="connsiteX3" fmla="*/ 406780 w 3355402"/>
              <a:gd name="connsiteY3" fmla="*/ 5153660 h 5153660"/>
              <a:gd name="connsiteX4" fmla="*/ 10540 w 3355402"/>
              <a:gd name="connsiteY4" fmla="*/ 0 h 5153660"/>
              <a:gd name="connsiteX0" fmla="*/ 0 w 3344862"/>
              <a:gd name="connsiteY0" fmla="*/ 0 h 5153660"/>
              <a:gd name="connsiteX1" fmla="*/ 3344862 w 3344862"/>
              <a:gd name="connsiteY1" fmla="*/ 5080 h 5153660"/>
              <a:gd name="connsiteX2" fmla="*/ 3344862 w 3344862"/>
              <a:gd name="connsiteY2" fmla="*/ 5148580 h 5153660"/>
              <a:gd name="connsiteX3" fmla="*/ 396240 w 3344862"/>
              <a:gd name="connsiteY3" fmla="*/ 5153660 h 5153660"/>
              <a:gd name="connsiteX4" fmla="*/ 0 w 3344862"/>
              <a:gd name="connsiteY4" fmla="*/ 0 h 5153660"/>
              <a:gd name="connsiteX0" fmla="*/ 0 w 3344862"/>
              <a:gd name="connsiteY0" fmla="*/ 0 h 5153660"/>
              <a:gd name="connsiteX1" fmla="*/ 3344862 w 3344862"/>
              <a:gd name="connsiteY1" fmla="*/ 5080 h 5153660"/>
              <a:gd name="connsiteX2" fmla="*/ 3344862 w 3344862"/>
              <a:gd name="connsiteY2" fmla="*/ 5148580 h 5153660"/>
              <a:gd name="connsiteX3" fmla="*/ 396240 w 3344862"/>
              <a:gd name="connsiteY3" fmla="*/ 5153660 h 5153660"/>
              <a:gd name="connsiteX4" fmla="*/ 0 w 3344862"/>
              <a:gd name="connsiteY4" fmla="*/ 0 h 515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4862" h="5153660">
                <a:moveTo>
                  <a:pt x="0" y="0"/>
                </a:moveTo>
                <a:lnTo>
                  <a:pt x="3344862" y="5080"/>
                </a:lnTo>
                <a:lnTo>
                  <a:pt x="3344862" y="5148580"/>
                </a:lnTo>
                <a:lnTo>
                  <a:pt x="396240" y="5153660"/>
                </a:lnTo>
                <a:cubicBezTo>
                  <a:pt x="345440" y="3175000"/>
                  <a:pt x="15240" y="2237740"/>
                  <a:pt x="0" y="0"/>
                </a:cubicBez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s-ES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30F40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30F40"/>
                </a:solidFill>
              </a:defRPr>
            </a:lvl1pPr>
          </a:lstStyle>
          <a:p>
            <a:r>
              <a:rPr lang="en-US" dirty="0"/>
              <a:t>CEAG</a:t>
            </a:r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B3ACD99-C65A-374E-8328-A68BAAE0C0C9}"/>
              </a:ext>
            </a:extLst>
          </p:cNvPr>
          <p:cNvCxnSpPr/>
          <p:nvPr/>
        </p:nvCxnSpPr>
        <p:spPr>
          <a:xfrm>
            <a:off x="2065867" y="12979400"/>
            <a:ext cx="0" cy="203200"/>
          </a:xfrm>
          <a:prstGeom prst="line">
            <a:avLst/>
          </a:prstGeom>
          <a:ln>
            <a:solidFill>
              <a:srgbClr val="030F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numéro de diapositive 27">
            <a:extLst>
              <a:ext uri="{FF2B5EF4-FFF2-40B4-BE49-F238E27FC236}">
                <a16:creationId xmlns:a16="http://schemas.microsoft.com/office/drawing/2014/main" id="{5BB64BF5-2AD5-A144-8C92-A8AAEC8C9CD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3418800" y="12920135"/>
            <a:ext cx="965203" cy="381003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917C272F-FE32-E843-83C0-7ABF6FE31D1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48E6412-6367-42D1-8552-044FC65441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55562" y="4885267"/>
            <a:ext cx="8771467" cy="1780608"/>
          </a:xfrm>
        </p:spPr>
        <p:txBody>
          <a:bodyPr anchor="b">
            <a:noAutofit/>
          </a:bodyPr>
          <a:lstStyle>
            <a:lvl1pPr algn="l">
              <a:defRPr sz="5333" b="1" i="0" cap="none" baseline="0">
                <a:solidFill>
                  <a:srgbClr val="030F40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Titre de la sous-partie </a:t>
            </a:r>
            <a:br>
              <a:rPr lang="fr-FR" dirty="0"/>
            </a:br>
            <a:r>
              <a:rPr lang="fr-FR" dirty="0"/>
              <a:t>sur deux lignes ou plus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3CAC9A21-F7FA-46C5-BACA-1D39ECE7CA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55565" y="6892059"/>
            <a:ext cx="8771459" cy="1955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733" b="0" i="0" cap="none" baseline="0">
                <a:solidFill>
                  <a:srgbClr val="030F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88" indent="0" algn="ctr">
              <a:buNone/>
              <a:defRPr sz="4000"/>
            </a:lvl2pPr>
            <a:lvl3pPr marL="1828777" indent="0" algn="ctr">
              <a:buNone/>
              <a:defRPr sz="3600"/>
            </a:lvl3pPr>
            <a:lvl4pPr marL="2743166" indent="0" algn="ctr">
              <a:buNone/>
              <a:defRPr sz="3200"/>
            </a:lvl4pPr>
            <a:lvl5pPr marL="3657555" indent="0" algn="ctr">
              <a:buNone/>
              <a:defRPr sz="3200"/>
            </a:lvl5pPr>
            <a:lvl6pPr marL="4571943" indent="0" algn="ctr">
              <a:buNone/>
              <a:defRPr sz="3200"/>
            </a:lvl6pPr>
            <a:lvl7pPr marL="5486332" indent="0" algn="ctr">
              <a:buNone/>
              <a:defRPr sz="3200"/>
            </a:lvl7pPr>
            <a:lvl8pPr marL="6400720" indent="0" algn="ctr">
              <a:buNone/>
              <a:defRPr sz="3200"/>
            </a:lvl8pPr>
            <a:lvl9pPr marL="7315108" indent="0" algn="ctr">
              <a:buNone/>
              <a:defRPr sz="3200"/>
            </a:lvl9pPr>
          </a:lstStyle>
          <a:p>
            <a:r>
              <a:rPr lang="fr-FR" dirty="0"/>
              <a:t>Sous-titre </a:t>
            </a:r>
            <a:r>
              <a:rPr lang="fr-FR" dirty="0" err="1"/>
              <a:t>lorem</a:t>
            </a:r>
            <a:r>
              <a:rPr lang="fr-FR" dirty="0"/>
              <a:t> ipsum</a:t>
            </a:r>
          </a:p>
          <a:p>
            <a:r>
              <a:rPr lang="fr-FR" dirty="0"/>
              <a:t>sur deux lignes ou plus</a:t>
            </a:r>
          </a:p>
        </p:txBody>
      </p:sp>
      <p:sp>
        <p:nvSpPr>
          <p:cNvPr id="14" name="Marcador de texto 18">
            <a:extLst>
              <a:ext uri="{FF2B5EF4-FFF2-40B4-BE49-F238E27FC236}">
                <a16:creationId xmlns:a16="http://schemas.microsoft.com/office/drawing/2014/main" id="{3670CA53-080D-4A8D-8674-9183324C81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55564" y="3465292"/>
            <a:ext cx="4995333" cy="119379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7466">
                <a:solidFill>
                  <a:srgbClr val="030F40"/>
                </a:solidFill>
                <a:latin typeface="+mj-lt"/>
              </a:defRPr>
            </a:lvl1pPr>
          </a:lstStyle>
          <a:p>
            <a:pPr lvl="0"/>
            <a:r>
              <a:rPr lang="es-ES" dirty="0"/>
              <a:t>1.1</a:t>
            </a:r>
          </a:p>
        </p:txBody>
      </p:sp>
      <p:pic>
        <p:nvPicPr>
          <p:cNvPr id="13" name="Image 12" descr="Une image contenant texte, clipart, lumière&#10;&#10;Description générée automatiquement">
            <a:extLst>
              <a:ext uri="{FF2B5EF4-FFF2-40B4-BE49-F238E27FC236}">
                <a16:creationId xmlns:a16="http://schemas.microsoft.com/office/drawing/2014/main" id="{790959C3-0A0A-4408-9018-521A5DE4B6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6273" y="12834350"/>
            <a:ext cx="1753688" cy="55804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428BD22-724C-4607-862A-269A2A8058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21" y="273048"/>
            <a:ext cx="1933920" cy="193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90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us-partie - jaune">
    <p:bg>
      <p:bgPr>
        <a:solidFill>
          <a:srgbClr val="FFC2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ción de imagen 18">
            <a:extLst>
              <a:ext uri="{FF2B5EF4-FFF2-40B4-BE49-F238E27FC236}">
                <a16:creationId xmlns:a16="http://schemas.microsoft.com/office/drawing/2014/main" id="{1B37072A-9B30-49B6-ADA2-AE27667DA50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877967" y="-40884"/>
            <a:ext cx="12506037" cy="13790941"/>
          </a:xfrm>
          <a:custGeom>
            <a:avLst/>
            <a:gdLst>
              <a:gd name="connsiteX0" fmla="*/ 0 w 3776662"/>
              <a:gd name="connsiteY0" fmla="*/ 0 h 5143500"/>
              <a:gd name="connsiteX1" fmla="*/ 3776662 w 3776662"/>
              <a:gd name="connsiteY1" fmla="*/ 0 h 5143500"/>
              <a:gd name="connsiteX2" fmla="*/ 3776662 w 3776662"/>
              <a:gd name="connsiteY2" fmla="*/ 5143500 h 5143500"/>
              <a:gd name="connsiteX3" fmla="*/ 0 w 3776662"/>
              <a:gd name="connsiteY3" fmla="*/ 5143500 h 5143500"/>
              <a:gd name="connsiteX4" fmla="*/ 0 w 3776662"/>
              <a:gd name="connsiteY4" fmla="*/ 0 h 5143500"/>
              <a:gd name="connsiteX0" fmla="*/ 0 w 3776662"/>
              <a:gd name="connsiteY0" fmla="*/ 0 h 5143500"/>
              <a:gd name="connsiteX1" fmla="*/ 3776662 w 3776662"/>
              <a:gd name="connsiteY1" fmla="*/ 0 h 5143500"/>
              <a:gd name="connsiteX2" fmla="*/ 3776662 w 3776662"/>
              <a:gd name="connsiteY2" fmla="*/ 5143500 h 5143500"/>
              <a:gd name="connsiteX3" fmla="*/ 0 w 3776662"/>
              <a:gd name="connsiteY3" fmla="*/ 5143500 h 5143500"/>
              <a:gd name="connsiteX4" fmla="*/ 0 w 3776662"/>
              <a:gd name="connsiteY4" fmla="*/ 0 h 5143500"/>
              <a:gd name="connsiteX0" fmla="*/ 0 w 3776662"/>
              <a:gd name="connsiteY0" fmla="*/ 0 h 5143500"/>
              <a:gd name="connsiteX1" fmla="*/ 3776662 w 3776662"/>
              <a:gd name="connsiteY1" fmla="*/ 0 h 5143500"/>
              <a:gd name="connsiteX2" fmla="*/ 3776662 w 3776662"/>
              <a:gd name="connsiteY2" fmla="*/ 5143500 h 5143500"/>
              <a:gd name="connsiteX3" fmla="*/ 0 w 3776662"/>
              <a:gd name="connsiteY3" fmla="*/ 5143500 h 5143500"/>
              <a:gd name="connsiteX4" fmla="*/ 0 w 3776662"/>
              <a:gd name="connsiteY4" fmla="*/ 0 h 5143500"/>
              <a:gd name="connsiteX0" fmla="*/ 82411 w 3859073"/>
              <a:gd name="connsiteY0" fmla="*/ 0 h 5143500"/>
              <a:gd name="connsiteX1" fmla="*/ 3859073 w 3859073"/>
              <a:gd name="connsiteY1" fmla="*/ 0 h 5143500"/>
              <a:gd name="connsiteX2" fmla="*/ 3859073 w 3859073"/>
              <a:gd name="connsiteY2" fmla="*/ 5143500 h 5143500"/>
              <a:gd name="connsiteX3" fmla="*/ 82411 w 3859073"/>
              <a:gd name="connsiteY3" fmla="*/ 5143500 h 5143500"/>
              <a:gd name="connsiteX4" fmla="*/ 82411 w 3859073"/>
              <a:gd name="connsiteY4" fmla="*/ 0 h 5143500"/>
              <a:gd name="connsiteX0" fmla="*/ 50789 w 3827451"/>
              <a:gd name="connsiteY0" fmla="*/ 0 h 5148580"/>
              <a:gd name="connsiteX1" fmla="*/ 3827451 w 3827451"/>
              <a:gd name="connsiteY1" fmla="*/ 0 h 5148580"/>
              <a:gd name="connsiteX2" fmla="*/ 3827451 w 3827451"/>
              <a:gd name="connsiteY2" fmla="*/ 5143500 h 5148580"/>
              <a:gd name="connsiteX3" fmla="*/ 878829 w 3827451"/>
              <a:gd name="connsiteY3" fmla="*/ 5148580 h 5148580"/>
              <a:gd name="connsiteX4" fmla="*/ 50789 w 3827451"/>
              <a:gd name="connsiteY4" fmla="*/ 0 h 5148580"/>
              <a:gd name="connsiteX0" fmla="*/ 62493 w 3432755"/>
              <a:gd name="connsiteY0" fmla="*/ 0 h 5153660"/>
              <a:gd name="connsiteX1" fmla="*/ 3432755 w 3432755"/>
              <a:gd name="connsiteY1" fmla="*/ 5080 h 5153660"/>
              <a:gd name="connsiteX2" fmla="*/ 3432755 w 3432755"/>
              <a:gd name="connsiteY2" fmla="*/ 5148580 h 5153660"/>
              <a:gd name="connsiteX3" fmla="*/ 484133 w 3432755"/>
              <a:gd name="connsiteY3" fmla="*/ 5153660 h 5153660"/>
              <a:gd name="connsiteX4" fmla="*/ 62493 w 3432755"/>
              <a:gd name="connsiteY4" fmla="*/ 0 h 5153660"/>
              <a:gd name="connsiteX0" fmla="*/ 4274 w 3374536"/>
              <a:gd name="connsiteY0" fmla="*/ 0 h 5153660"/>
              <a:gd name="connsiteX1" fmla="*/ 3374536 w 3374536"/>
              <a:gd name="connsiteY1" fmla="*/ 5080 h 5153660"/>
              <a:gd name="connsiteX2" fmla="*/ 3374536 w 3374536"/>
              <a:gd name="connsiteY2" fmla="*/ 5148580 h 5153660"/>
              <a:gd name="connsiteX3" fmla="*/ 425914 w 3374536"/>
              <a:gd name="connsiteY3" fmla="*/ 5153660 h 5153660"/>
              <a:gd name="connsiteX4" fmla="*/ 4274 w 3374536"/>
              <a:gd name="connsiteY4" fmla="*/ 0 h 5153660"/>
              <a:gd name="connsiteX0" fmla="*/ 10058 w 3380320"/>
              <a:gd name="connsiteY0" fmla="*/ 0 h 5153660"/>
              <a:gd name="connsiteX1" fmla="*/ 3380320 w 3380320"/>
              <a:gd name="connsiteY1" fmla="*/ 5080 h 5153660"/>
              <a:gd name="connsiteX2" fmla="*/ 3380320 w 3380320"/>
              <a:gd name="connsiteY2" fmla="*/ 5148580 h 5153660"/>
              <a:gd name="connsiteX3" fmla="*/ 431698 w 3380320"/>
              <a:gd name="connsiteY3" fmla="*/ 5153660 h 5153660"/>
              <a:gd name="connsiteX4" fmla="*/ 10058 w 3380320"/>
              <a:gd name="connsiteY4" fmla="*/ 0 h 5153660"/>
              <a:gd name="connsiteX0" fmla="*/ 10540 w 3355402"/>
              <a:gd name="connsiteY0" fmla="*/ 0 h 5153660"/>
              <a:gd name="connsiteX1" fmla="*/ 3355402 w 3355402"/>
              <a:gd name="connsiteY1" fmla="*/ 5080 h 5153660"/>
              <a:gd name="connsiteX2" fmla="*/ 3355402 w 3355402"/>
              <a:gd name="connsiteY2" fmla="*/ 5148580 h 5153660"/>
              <a:gd name="connsiteX3" fmla="*/ 406780 w 3355402"/>
              <a:gd name="connsiteY3" fmla="*/ 5153660 h 5153660"/>
              <a:gd name="connsiteX4" fmla="*/ 10540 w 3355402"/>
              <a:gd name="connsiteY4" fmla="*/ 0 h 5153660"/>
              <a:gd name="connsiteX0" fmla="*/ 0 w 3344862"/>
              <a:gd name="connsiteY0" fmla="*/ 0 h 5153660"/>
              <a:gd name="connsiteX1" fmla="*/ 3344862 w 3344862"/>
              <a:gd name="connsiteY1" fmla="*/ 5080 h 5153660"/>
              <a:gd name="connsiteX2" fmla="*/ 3344862 w 3344862"/>
              <a:gd name="connsiteY2" fmla="*/ 5148580 h 5153660"/>
              <a:gd name="connsiteX3" fmla="*/ 396240 w 3344862"/>
              <a:gd name="connsiteY3" fmla="*/ 5153660 h 5153660"/>
              <a:gd name="connsiteX4" fmla="*/ 0 w 3344862"/>
              <a:gd name="connsiteY4" fmla="*/ 0 h 5153660"/>
              <a:gd name="connsiteX0" fmla="*/ 0 w 3344862"/>
              <a:gd name="connsiteY0" fmla="*/ 0 h 5153660"/>
              <a:gd name="connsiteX1" fmla="*/ 3344862 w 3344862"/>
              <a:gd name="connsiteY1" fmla="*/ 5080 h 5153660"/>
              <a:gd name="connsiteX2" fmla="*/ 3344862 w 3344862"/>
              <a:gd name="connsiteY2" fmla="*/ 5148580 h 5153660"/>
              <a:gd name="connsiteX3" fmla="*/ 396240 w 3344862"/>
              <a:gd name="connsiteY3" fmla="*/ 5153660 h 5153660"/>
              <a:gd name="connsiteX4" fmla="*/ 0 w 3344862"/>
              <a:gd name="connsiteY4" fmla="*/ 0 h 515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4862" h="5153660">
                <a:moveTo>
                  <a:pt x="0" y="0"/>
                </a:moveTo>
                <a:lnTo>
                  <a:pt x="3344862" y="5080"/>
                </a:lnTo>
                <a:lnTo>
                  <a:pt x="3344862" y="5148580"/>
                </a:lnTo>
                <a:lnTo>
                  <a:pt x="396240" y="5153660"/>
                </a:lnTo>
                <a:cubicBezTo>
                  <a:pt x="345440" y="3175000"/>
                  <a:pt x="15240" y="2237740"/>
                  <a:pt x="0" y="0"/>
                </a:cubicBez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s-ES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30F40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30F40"/>
                </a:solidFill>
              </a:defRPr>
            </a:lvl1pPr>
          </a:lstStyle>
          <a:p>
            <a:r>
              <a:rPr lang="en-US" dirty="0"/>
              <a:t>CEAG</a:t>
            </a:r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B3ACD99-C65A-374E-8328-A68BAAE0C0C9}"/>
              </a:ext>
            </a:extLst>
          </p:cNvPr>
          <p:cNvCxnSpPr/>
          <p:nvPr/>
        </p:nvCxnSpPr>
        <p:spPr>
          <a:xfrm>
            <a:off x="2065867" y="12979400"/>
            <a:ext cx="0" cy="203200"/>
          </a:xfrm>
          <a:prstGeom prst="line">
            <a:avLst/>
          </a:prstGeom>
          <a:ln>
            <a:solidFill>
              <a:srgbClr val="030F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numéro de diapositive 27">
            <a:extLst>
              <a:ext uri="{FF2B5EF4-FFF2-40B4-BE49-F238E27FC236}">
                <a16:creationId xmlns:a16="http://schemas.microsoft.com/office/drawing/2014/main" id="{5BB64BF5-2AD5-A144-8C92-A8AAEC8C9CD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3418800" y="12920135"/>
            <a:ext cx="965203" cy="381003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917C272F-FE32-E843-83C0-7ABF6FE31D1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48E6412-6367-42D1-8552-044FC65441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55562" y="4885267"/>
            <a:ext cx="8771467" cy="1780608"/>
          </a:xfrm>
        </p:spPr>
        <p:txBody>
          <a:bodyPr anchor="b">
            <a:noAutofit/>
          </a:bodyPr>
          <a:lstStyle>
            <a:lvl1pPr algn="l">
              <a:defRPr sz="5333" b="1" i="0" cap="none" baseline="0">
                <a:solidFill>
                  <a:srgbClr val="030F40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Titre de la sous-partie </a:t>
            </a:r>
            <a:br>
              <a:rPr lang="fr-FR" dirty="0"/>
            </a:br>
            <a:r>
              <a:rPr lang="fr-FR" dirty="0"/>
              <a:t>sur deux lignes ou plus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3CAC9A21-F7FA-46C5-BACA-1D39ECE7CA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55565" y="6892059"/>
            <a:ext cx="8771459" cy="1955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733" b="0" i="0" cap="none" baseline="0">
                <a:solidFill>
                  <a:srgbClr val="030F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88" indent="0" algn="ctr">
              <a:buNone/>
              <a:defRPr sz="4000"/>
            </a:lvl2pPr>
            <a:lvl3pPr marL="1828777" indent="0" algn="ctr">
              <a:buNone/>
              <a:defRPr sz="3600"/>
            </a:lvl3pPr>
            <a:lvl4pPr marL="2743166" indent="0" algn="ctr">
              <a:buNone/>
              <a:defRPr sz="3200"/>
            </a:lvl4pPr>
            <a:lvl5pPr marL="3657555" indent="0" algn="ctr">
              <a:buNone/>
              <a:defRPr sz="3200"/>
            </a:lvl5pPr>
            <a:lvl6pPr marL="4571943" indent="0" algn="ctr">
              <a:buNone/>
              <a:defRPr sz="3200"/>
            </a:lvl6pPr>
            <a:lvl7pPr marL="5486332" indent="0" algn="ctr">
              <a:buNone/>
              <a:defRPr sz="3200"/>
            </a:lvl7pPr>
            <a:lvl8pPr marL="6400720" indent="0" algn="ctr">
              <a:buNone/>
              <a:defRPr sz="3200"/>
            </a:lvl8pPr>
            <a:lvl9pPr marL="7315108" indent="0" algn="ctr">
              <a:buNone/>
              <a:defRPr sz="3200"/>
            </a:lvl9pPr>
          </a:lstStyle>
          <a:p>
            <a:r>
              <a:rPr lang="fr-FR" dirty="0"/>
              <a:t>Sous-titre </a:t>
            </a:r>
            <a:r>
              <a:rPr lang="fr-FR" dirty="0" err="1"/>
              <a:t>lorem</a:t>
            </a:r>
            <a:r>
              <a:rPr lang="fr-FR" dirty="0"/>
              <a:t> ipsum</a:t>
            </a:r>
          </a:p>
          <a:p>
            <a:r>
              <a:rPr lang="fr-FR" dirty="0"/>
              <a:t>sur deux lignes ou plus</a:t>
            </a:r>
          </a:p>
        </p:txBody>
      </p:sp>
      <p:sp>
        <p:nvSpPr>
          <p:cNvPr id="14" name="Marcador de texto 18">
            <a:extLst>
              <a:ext uri="{FF2B5EF4-FFF2-40B4-BE49-F238E27FC236}">
                <a16:creationId xmlns:a16="http://schemas.microsoft.com/office/drawing/2014/main" id="{3670CA53-080D-4A8D-8674-9183324C81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55564" y="3465292"/>
            <a:ext cx="4995333" cy="119379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7466">
                <a:solidFill>
                  <a:srgbClr val="030F40"/>
                </a:solidFill>
                <a:latin typeface="+mj-lt"/>
              </a:defRPr>
            </a:lvl1pPr>
          </a:lstStyle>
          <a:p>
            <a:pPr lvl="0"/>
            <a:r>
              <a:rPr lang="es-ES" dirty="0"/>
              <a:t>1.1</a:t>
            </a:r>
          </a:p>
        </p:txBody>
      </p:sp>
      <p:pic>
        <p:nvPicPr>
          <p:cNvPr id="13" name="Image 12" descr="Une image contenant texte, clipart, lumière&#10;&#10;Description générée automatiquement">
            <a:extLst>
              <a:ext uri="{FF2B5EF4-FFF2-40B4-BE49-F238E27FC236}">
                <a16:creationId xmlns:a16="http://schemas.microsoft.com/office/drawing/2014/main" id="{0C606A4A-CDD7-45AF-8E69-14FCAB9568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6273" y="12834350"/>
            <a:ext cx="1753688" cy="55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3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us-partie - orange">
    <p:bg>
      <p:bgPr>
        <a:solidFill>
          <a:srgbClr val="F675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ción de imagen 18">
            <a:extLst>
              <a:ext uri="{FF2B5EF4-FFF2-40B4-BE49-F238E27FC236}">
                <a16:creationId xmlns:a16="http://schemas.microsoft.com/office/drawing/2014/main" id="{1B37072A-9B30-49B6-ADA2-AE27667DA50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945923" y="0"/>
            <a:ext cx="12438077" cy="13716000"/>
          </a:xfrm>
          <a:custGeom>
            <a:avLst/>
            <a:gdLst>
              <a:gd name="connsiteX0" fmla="*/ 0 w 3776662"/>
              <a:gd name="connsiteY0" fmla="*/ 0 h 5143500"/>
              <a:gd name="connsiteX1" fmla="*/ 3776662 w 3776662"/>
              <a:gd name="connsiteY1" fmla="*/ 0 h 5143500"/>
              <a:gd name="connsiteX2" fmla="*/ 3776662 w 3776662"/>
              <a:gd name="connsiteY2" fmla="*/ 5143500 h 5143500"/>
              <a:gd name="connsiteX3" fmla="*/ 0 w 3776662"/>
              <a:gd name="connsiteY3" fmla="*/ 5143500 h 5143500"/>
              <a:gd name="connsiteX4" fmla="*/ 0 w 3776662"/>
              <a:gd name="connsiteY4" fmla="*/ 0 h 5143500"/>
              <a:gd name="connsiteX0" fmla="*/ 0 w 3776662"/>
              <a:gd name="connsiteY0" fmla="*/ 0 h 5143500"/>
              <a:gd name="connsiteX1" fmla="*/ 3776662 w 3776662"/>
              <a:gd name="connsiteY1" fmla="*/ 0 h 5143500"/>
              <a:gd name="connsiteX2" fmla="*/ 3776662 w 3776662"/>
              <a:gd name="connsiteY2" fmla="*/ 5143500 h 5143500"/>
              <a:gd name="connsiteX3" fmla="*/ 0 w 3776662"/>
              <a:gd name="connsiteY3" fmla="*/ 5143500 h 5143500"/>
              <a:gd name="connsiteX4" fmla="*/ 0 w 3776662"/>
              <a:gd name="connsiteY4" fmla="*/ 0 h 5143500"/>
              <a:gd name="connsiteX0" fmla="*/ 0 w 3776662"/>
              <a:gd name="connsiteY0" fmla="*/ 0 h 5143500"/>
              <a:gd name="connsiteX1" fmla="*/ 3776662 w 3776662"/>
              <a:gd name="connsiteY1" fmla="*/ 0 h 5143500"/>
              <a:gd name="connsiteX2" fmla="*/ 3776662 w 3776662"/>
              <a:gd name="connsiteY2" fmla="*/ 5143500 h 5143500"/>
              <a:gd name="connsiteX3" fmla="*/ 0 w 3776662"/>
              <a:gd name="connsiteY3" fmla="*/ 5143500 h 5143500"/>
              <a:gd name="connsiteX4" fmla="*/ 0 w 3776662"/>
              <a:gd name="connsiteY4" fmla="*/ 0 h 5143500"/>
              <a:gd name="connsiteX0" fmla="*/ 82411 w 3859073"/>
              <a:gd name="connsiteY0" fmla="*/ 0 h 5143500"/>
              <a:gd name="connsiteX1" fmla="*/ 3859073 w 3859073"/>
              <a:gd name="connsiteY1" fmla="*/ 0 h 5143500"/>
              <a:gd name="connsiteX2" fmla="*/ 3859073 w 3859073"/>
              <a:gd name="connsiteY2" fmla="*/ 5143500 h 5143500"/>
              <a:gd name="connsiteX3" fmla="*/ 82411 w 3859073"/>
              <a:gd name="connsiteY3" fmla="*/ 5143500 h 5143500"/>
              <a:gd name="connsiteX4" fmla="*/ 82411 w 3859073"/>
              <a:gd name="connsiteY4" fmla="*/ 0 h 5143500"/>
              <a:gd name="connsiteX0" fmla="*/ 50789 w 3827451"/>
              <a:gd name="connsiteY0" fmla="*/ 0 h 5148580"/>
              <a:gd name="connsiteX1" fmla="*/ 3827451 w 3827451"/>
              <a:gd name="connsiteY1" fmla="*/ 0 h 5148580"/>
              <a:gd name="connsiteX2" fmla="*/ 3827451 w 3827451"/>
              <a:gd name="connsiteY2" fmla="*/ 5143500 h 5148580"/>
              <a:gd name="connsiteX3" fmla="*/ 878829 w 3827451"/>
              <a:gd name="connsiteY3" fmla="*/ 5148580 h 5148580"/>
              <a:gd name="connsiteX4" fmla="*/ 50789 w 3827451"/>
              <a:gd name="connsiteY4" fmla="*/ 0 h 5148580"/>
              <a:gd name="connsiteX0" fmla="*/ 62493 w 3432755"/>
              <a:gd name="connsiteY0" fmla="*/ 0 h 5153660"/>
              <a:gd name="connsiteX1" fmla="*/ 3432755 w 3432755"/>
              <a:gd name="connsiteY1" fmla="*/ 5080 h 5153660"/>
              <a:gd name="connsiteX2" fmla="*/ 3432755 w 3432755"/>
              <a:gd name="connsiteY2" fmla="*/ 5148580 h 5153660"/>
              <a:gd name="connsiteX3" fmla="*/ 484133 w 3432755"/>
              <a:gd name="connsiteY3" fmla="*/ 5153660 h 5153660"/>
              <a:gd name="connsiteX4" fmla="*/ 62493 w 3432755"/>
              <a:gd name="connsiteY4" fmla="*/ 0 h 5153660"/>
              <a:gd name="connsiteX0" fmla="*/ 4274 w 3374536"/>
              <a:gd name="connsiteY0" fmla="*/ 0 h 5153660"/>
              <a:gd name="connsiteX1" fmla="*/ 3374536 w 3374536"/>
              <a:gd name="connsiteY1" fmla="*/ 5080 h 5153660"/>
              <a:gd name="connsiteX2" fmla="*/ 3374536 w 3374536"/>
              <a:gd name="connsiteY2" fmla="*/ 5148580 h 5153660"/>
              <a:gd name="connsiteX3" fmla="*/ 425914 w 3374536"/>
              <a:gd name="connsiteY3" fmla="*/ 5153660 h 5153660"/>
              <a:gd name="connsiteX4" fmla="*/ 4274 w 3374536"/>
              <a:gd name="connsiteY4" fmla="*/ 0 h 5153660"/>
              <a:gd name="connsiteX0" fmla="*/ 10058 w 3380320"/>
              <a:gd name="connsiteY0" fmla="*/ 0 h 5153660"/>
              <a:gd name="connsiteX1" fmla="*/ 3380320 w 3380320"/>
              <a:gd name="connsiteY1" fmla="*/ 5080 h 5153660"/>
              <a:gd name="connsiteX2" fmla="*/ 3380320 w 3380320"/>
              <a:gd name="connsiteY2" fmla="*/ 5148580 h 5153660"/>
              <a:gd name="connsiteX3" fmla="*/ 431698 w 3380320"/>
              <a:gd name="connsiteY3" fmla="*/ 5153660 h 5153660"/>
              <a:gd name="connsiteX4" fmla="*/ 10058 w 3380320"/>
              <a:gd name="connsiteY4" fmla="*/ 0 h 5153660"/>
              <a:gd name="connsiteX0" fmla="*/ 10540 w 3355402"/>
              <a:gd name="connsiteY0" fmla="*/ 0 h 5153660"/>
              <a:gd name="connsiteX1" fmla="*/ 3355402 w 3355402"/>
              <a:gd name="connsiteY1" fmla="*/ 5080 h 5153660"/>
              <a:gd name="connsiteX2" fmla="*/ 3355402 w 3355402"/>
              <a:gd name="connsiteY2" fmla="*/ 5148580 h 5153660"/>
              <a:gd name="connsiteX3" fmla="*/ 406780 w 3355402"/>
              <a:gd name="connsiteY3" fmla="*/ 5153660 h 5153660"/>
              <a:gd name="connsiteX4" fmla="*/ 10540 w 3355402"/>
              <a:gd name="connsiteY4" fmla="*/ 0 h 5153660"/>
              <a:gd name="connsiteX0" fmla="*/ 0 w 3344862"/>
              <a:gd name="connsiteY0" fmla="*/ 0 h 5153660"/>
              <a:gd name="connsiteX1" fmla="*/ 3344862 w 3344862"/>
              <a:gd name="connsiteY1" fmla="*/ 5080 h 5153660"/>
              <a:gd name="connsiteX2" fmla="*/ 3344862 w 3344862"/>
              <a:gd name="connsiteY2" fmla="*/ 5148580 h 5153660"/>
              <a:gd name="connsiteX3" fmla="*/ 396240 w 3344862"/>
              <a:gd name="connsiteY3" fmla="*/ 5153660 h 5153660"/>
              <a:gd name="connsiteX4" fmla="*/ 0 w 3344862"/>
              <a:gd name="connsiteY4" fmla="*/ 0 h 5153660"/>
              <a:gd name="connsiteX0" fmla="*/ 0 w 3344862"/>
              <a:gd name="connsiteY0" fmla="*/ 0 h 5153660"/>
              <a:gd name="connsiteX1" fmla="*/ 3344862 w 3344862"/>
              <a:gd name="connsiteY1" fmla="*/ 5080 h 5153660"/>
              <a:gd name="connsiteX2" fmla="*/ 3344862 w 3344862"/>
              <a:gd name="connsiteY2" fmla="*/ 5148580 h 5153660"/>
              <a:gd name="connsiteX3" fmla="*/ 396240 w 3344862"/>
              <a:gd name="connsiteY3" fmla="*/ 5153660 h 5153660"/>
              <a:gd name="connsiteX4" fmla="*/ 0 w 3344862"/>
              <a:gd name="connsiteY4" fmla="*/ 0 h 515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4862" h="5153660">
                <a:moveTo>
                  <a:pt x="0" y="0"/>
                </a:moveTo>
                <a:lnTo>
                  <a:pt x="3344862" y="5080"/>
                </a:lnTo>
                <a:lnTo>
                  <a:pt x="3344862" y="5148580"/>
                </a:lnTo>
                <a:lnTo>
                  <a:pt x="396240" y="5153660"/>
                </a:lnTo>
                <a:cubicBezTo>
                  <a:pt x="345440" y="3175000"/>
                  <a:pt x="15240" y="2237740"/>
                  <a:pt x="0" y="0"/>
                </a:cubicBez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s-ES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30F40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30F40"/>
                </a:solidFill>
              </a:defRPr>
            </a:lvl1pPr>
          </a:lstStyle>
          <a:p>
            <a:r>
              <a:rPr lang="en-US" dirty="0"/>
              <a:t>CEAG</a:t>
            </a:r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B3ACD99-C65A-374E-8328-A68BAAE0C0C9}"/>
              </a:ext>
            </a:extLst>
          </p:cNvPr>
          <p:cNvCxnSpPr/>
          <p:nvPr/>
        </p:nvCxnSpPr>
        <p:spPr>
          <a:xfrm>
            <a:off x="2065867" y="12979400"/>
            <a:ext cx="0" cy="203200"/>
          </a:xfrm>
          <a:prstGeom prst="line">
            <a:avLst/>
          </a:prstGeom>
          <a:ln>
            <a:solidFill>
              <a:srgbClr val="030F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numéro de diapositive 27">
            <a:extLst>
              <a:ext uri="{FF2B5EF4-FFF2-40B4-BE49-F238E27FC236}">
                <a16:creationId xmlns:a16="http://schemas.microsoft.com/office/drawing/2014/main" id="{5BB64BF5-2AD5-A144-8C92-A8AAEC8C9CD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3418800" y="12920135"/>
            <a:ext cx="965203" cy="381003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917C272F-FE32-E843-83C0-7ABF6FE31D1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48E6412-6367-42D1-8552-044FC65441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55562" y="4885267"/>
            <a:ext cx="8771467" cy="1780608"/>
          </a:xfrm>
        </p:spPr>
        <p:txBody>
          <a:bodyPr anchor="b">
            <a:noAutofit/>
          </a:bodyPr>
          <a:lstStyle>
            <a:lvl1pPr algn="l">
              <a:defRPr sz="5333" b="1" i="0" cap="none" baseline="0">
                <a:solidFill>
                  <a:srgbClr val="030F40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Titre de la sous-partie </a:t>
            </a:r>
            <a:br>
              <a:rPr lang="fr-FR" dirty="0"/>
            </a:br>
            <a:r>
              <a:rPr lang="fr-FR" dirty="0"/>
              <a:t>sur deux lignes ou plus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3CAC9A21-F7FA-46C5-BACA-1D39ECE7CA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55565" y="6892059"/>
            <a:ext cx="8771459" cy="1955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733" b="0" i="0" cap="none" baseline="0">
                <a:solidFill>
                  <a:srgbClr val="030F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88" indent="0" algn="ctr">
              <a:buNone/>
              <a:defRPr sz="4000"/>
            </a:lvl2pPr>
            <a:lvl3pPr marL="1828777" indent="0" algn="ctr">
              <a:buNone/>
              <a:defRPr sz="3600"/>
            </a:lvl3pPr>
            <a:lvl4pPr marL="2743166" indent="0" algn="ctr">
              <a:buNone/>
              <a:defRPr sz="3200"/>
            </a:lvl4pPr>
            <a:lvl5pPr marL="3657555" indent="0" algn="ctr">
              <a:buNone/>
              <a:defRPr sz="3200"/>
            </a:lvl5pPr>
            <a:lvl6pPr marL="4571943" indent="0" algn="ctr">
              <a:buNone/>
              <a:defRPr sz="3200"/>
            </a:lvl6pPr>
            <a:lvl7pPr marL="5486332" indent="0" algn="ctr">
              <a:buNone/>
              <a:defRPr sz="3200"/>
            </a:lvl7pPr>
            <a:lvl8pPr marL="6400720" indent="0" algn="ctr">
              <a:buNone/>
              <a:defRPr sz="3200"/>
            </a:lvl8pPr>
            <a:lvl9pPr marL="7315108" indent="0" algn="ctr">
              <a:buNone/>
              <a:defRPr sz="3200"/>
            </a:lvl9pPr>
          </a:lstStyle>
          <a:p>
            <a:r>
              <a:rPr lang="fr-FR" dirty="0"/>
              <a:t>Sous-titre </a:t>
            </a:r>
            <a:r>
              <a:rPr lang="fr-FR" dirty="0" err="1"/>
              <a:t>lorem</a:t>
            </a:r>
            <a:r>
              <a:rPr lang="fr-FR" dirty="0"/>
              <a:t> ipsum</a:t>
            </a:r>
          </a:p>
          <a:p>
            <a:r>
              <a:rPr lang="fr-FR" dirty="0"/>
              <a:t>sur deux lignes ou plus</a:t>
            </a:r>
          </a:p>
        </p:txBody>
      </p:sp>
      <p:sp>
        <p:nvSpPr>
          <p:cNvPr id="14" name="Marcador de texto 18">
            <a:extLst>
              <a:ext uri="{FF2B5EF4-FFF2-40B4-BE49-F238E27FC236}">
                <a16:creationId xmlns:a16="http://schemas.microsoft.com/office/drawing/2014/main" id="{3670CA53-080D-4A8D-8674-9183324C81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55564" y="3465292"/>
            <a:ext cx="4995333" cy="119379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7466">
                <a:solidFill>
                  <a:srgbClr val="030F40"/>
                </a:solidFill>
                <a:latin typeface="+mj-lt"/>
              </a:defRPr>
            </a:lvl1pPr>
          </a:lstStyle>
          <a:p>
            <a:pPr lvl="0"/>
            <a:r>
              <a:rPr lang="es-ES" dirty="0"/>
              <a:t>1.1</a:t>
            </a:r>
          </a:p>
        </p:txBody>
      </p:sp>
      <p:pic>
        <p:nvPicPr>
          <p:cNvPr id="13" name="Image 12" descr="Une image contenant texte, clipart, lumière&#10;&#10;Description générée automatiquement">
            <a:extLst>
              <a:ext uri="{FF2B5EF4-FFF2-40B4-BE49-F238E27FC236}">
                <a16:creationId xmlns:a16="http://schemas.microsoft.com/office/drawing/2014/main" id="{49948DFB-6FEA-4474-B871-195D388525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6273" y="12834350"/>
            <a:ext cx="1753688" cy="55804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F442BEA-A640-43A2-AA40-C9A2A6F4B3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21" y="273048"/>
            <a:ext cx="1933920" cy="193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0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us-partie - bleu">
    <p:bg>
      <p:bgPr>
        <a:solidFill>
          <a:srgbClr val="77B7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ción de imagen 18">
            <a:extLst>
              <a:ext uri="{FF2B5EF4-FFF2-40B4-BE49-F238E27FC236}">
                <a16:creationId xmlns:a16="http://schemas.microsoft.com/office/drawing/2014/main" id="{1B37072A-9B30-49B6-ADA2-AE27667DA50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945923" y="0"/>
            <a:ext cx="12438077" cy="13716000"/>
          </a:xfrm>
          <a:custGeom>
            <a:avLst/>
            <a:gdLst>
              <a:gd name="connsiteX0" fmla="*/ 0 w 3776662"/>
              <a:gd name="connsiteY0" fmla="*/ 0 h 5143500"/>
              <a:gd name="connsiteX1" fmla="*/ 3776662 w 3776662"/>
              <a:gd name="connsiteY1" fmla="*/ 0 h 5143500"/>
              <a:gd name="connsiteX2" fmla="*/ 3776662 w 3776662"/>
              <a:gd name="connsiteY2" fmla="*/ 5143500 h 5143500"/>
              <a:gd name="connsiteX3" fmla="*/ 0 w 3776662"/>
              <a:gd name="connsiteY3" fmla="*/ 5143500 h 5143500"/>
              <a:gd name="connsiteX4" fmla="*/ 0 w 3776662"/>
              <a:gd name="connsiteY4" fmla="*/ 0 h 5143500"/>
              <a:gd name="connsiteX0" fmla="*/ 0 w 3776662"/>
              <a:gd name="connsiteY0" fmla="*/ 0 h 5143500"/>
              <a:gd name="connsiteX1" fmla="*/ 3776662 w 3776662"/>
              <a:gd name="connsiteY1" fmla="*/ 0 h 5143500"/>
              <a:gd name="connsiteX2" fmla="*/ 3776662 w 3776662"/>
              <a:gd name="connsiteY2" fmla="*/ 5143500 h 5143500"/>
              <a:gd name="connsiteX3" fmla="*/ 0 w 3776662"/>
              <a:gd name="connsiteY3" fmla="*/ 5143500 h 5143500"/>
              <a:gd name="connsiteX4" fmla="*/ 0 w 3776662"/>
              <a:gd name="connsiteY4" fmla="*/ 0 h 5143500"/>
              <a:gd name="connsiteX0" fmla="*/ 0 w 3776662"/>
              <a:gd name="connsiteY0" fmla="*/ 0 h 5143500"/>
              <a:gd name="connsiteX1" fmla="*/ 3776662 w 3776662"/>
              <a:gd name="connsiteY1" fmla="*/ 0 h 5143500"/>
              <a:gd name="connsiteX2" fmla="*/ 3776662 w 3776662"/>
              <a:gd name="connsiteY2" fmla="*/ 5143500 h 5143500"/>
              <a:gd name="connsiteX3" fmla="*/ 0 w 3776662"/>
              <a:gd name="connsiteY3" fmla="*/ 5143500 h 5143500"/>
              <a:gd name="connsiteX4" fmla="*/ 0 w 3776662"/>
              <a:gd name="connsiteY4" fmla="*/ 0 h 5143500"/>
              <a:gd name="connsiteX0" fmla="*/ 82411 w 3859073"/>
              <a:gd name="connsiteY0" fmla="*/ 0 h 5143500"/>
              <a:gd name="connsiteX1" fmla="*/ 3859073 w 3859073"/>
              <a:gd name="connsiteY1" fmla="*/ 0 h 5143500"/>
              <a:gd name="connsiteX2" fmla="*/ 3859073 w 3859073"/>
              <a:gd name="connsiteY2" fmla="*/ 5143500 h 5143500"/>
              <a:gd name="connsiteX3" fmla="*/ 82411 w 3859073"/>
              <a:gd name="connsiteY3" fmla="*/ 5143500 h 5143500"/>
              <a:gd name="connsiteX4" fmla="*/ 82411 w 3859073"/>
              <a:gd name="connsiteY4" fmla="*/ 0 h 5143500"/>
              <a:gd name="connsiteX0" fmla="*/ 50789 w 3827451"/>
              <a:gd name="connsiteY0" fmla="*/ 0 h 5148580"/>
              <a:gd name="connsiteX1" fmla="*/ 3827451 w 3827451"/>
              <a:gd name="connsiteY1" fmla="*/ 0 h 5148580"/>
              <a:gd name="connsiteX2" fmla="*/ 3827451 w 3827451"/>
              <a:gd name="connsiteY2" fmla="*/ 5143500 h 5148580"/>
              <a:gd name="connsiteX3" fmla="*/ 878829 w 3827451"/>
              <a:gd name="connsiteY3" fmla="*/ 5148580 h 5148580"/>
              <a:gd name="connsiteX4" fmla="*/ 50789 w 3827451"/>
              <a:gd name="connsiteY4" fmla="*/ 0 h 5148580"/>
              <a:gd name="connsiteX0" fmla="*/ 62493 w 3432755"/>
              <a:gd name="connsiteY0" fmla="*/ 0 h 5153660"/>
              <a:gd name="connsiteX1" fmla="*/ 3432755 w 3432755"/>
              <a:gd name="connsiteY1" fmla="*/ 5080 h 5153660"/>
              <a:gd name="connsiteX2" fmla="*/ 3432755 w 3432755"/>
              <a:gd name="connsiteY2" fmla="*/ 5148580 h 5153660"/>
              <a:gd name="connsiteX3" fmla="*/ 484133 w 3432755"/>
              <a:gd name="connsiteY3" fmla="*/ 5153660 h 5153660"/>
              <a:gd name="connsiteX4" fmla="*/ 62493 w 3432755"/>
              <a:gd name="connsiteY4" fmla="*/ 0 h 5153660"/>
              <a:gd name="connsiteX0" fmla="*/ 4274 w 3374536"/>
              <a:gd name="connsiteY0" fmla="*/ 0 h 5153660"/>
              <a:gd name="connsiteX1" fmla="*/ 3374536 w 3374536"/>
              <a:gd name="connsiteY1" fmla="*/ 5080 h 5153660"/>
              <a:gd name="connsiteX2" fmla="*/ 3374536 w 3374536"/>
              <a:gd name="connsiteY2" fmla="*/ 5148580 h 5153660"/>
              <a:gd name="connsiteX3" fmla="*/ 425914 w 3374536"/>
              <a:gd name="connsiteY3" fmla="*/ 5153660 h 5153660"/>
              <a:gd name="connsiteX4" fmla="*/ 4274 w 3374536"/>
              <a:gd name="connsiteY4" fmla="*/ 0 h 5153660"/>
              <a:gd name="connsiteX0" fmla="*/ 10058 w 3380320"/>
              <a:gd name="connsiteY0" fmla="*/ 0 h 5153660"/>
              <a:gd name="connsiteX1" fmla="*/ 3380320 w 3380320"/>
              <a:gd name="connsiteY1" fmla="*/ 5080 h 5153660"/>
              <a:gd name="connsiteX2" fmla="*/ 3380320 w 3380320"/>
              <a:gd name="connsiteY2" fmla="*/ 5148580 h 5153660"/>
              <a:gd name="connsiteX3" fmla="*/ 431698 w 3380320"/>
              <a:gd name="connsiteY3" fmla="*/ 5153660 h 5153660"/>
              <a:gd name="connsiteX4" fmla="*/ 10058 w 3380320"/>
              <a:gd name="connsiteY4" fmla="*/ 0 h 5153660"/>
              <a:gd name="connsiteX0" fmla="*/ 10540 w 3355402"/>
              <a:gd name="connsiteY0" fmla="*/ 0 h 5153660"/>
              <a:gd name="connsiteX1" fmla="*/ 3355402 w 3355402"/>
              <a:gd name="connsiteY1" fmla="*/ 5080 h 5153660"/>
              <a:gd name="connsiteX2" fmla="*/ 3355402 w 3355402"/>
              <a:gd name="connsiteY2" fmla="*/ 5148580 h 5153660"/>
              <a:gd name="connsiteX3" fmla="*/ 406780 w 3355402"/>
              <a:gd name="connsiteY3" fmla="*/ 5153660 h 5153660"/>
              <a:gd name="connsiteX4" fmla="*/ 10540 w 3355402"/>
              <a:gd name="connsiteY4" fmla="*/ 0 h 5153660"/>
              <a:gd name="connsiteX0" fmla="*/ 0 w 3344862"/>
              <a:gd name="connsiteY0" fmla="*/ 0 h 5153660"/>
              <a:gd name="connsiteX1" fmla="*/ 3344862 w 3344862"/>
              <a:gd name="connsiteY1" fmla="*/ 5080 h 5153660"/>
              <a:gd name="connsiteX2" fmla="*/ 3344862 w 3344862"/>
              <a:gd name="connsiteY2" fmla="*/ 5148580 h 5153660"/>
              <a:gd name="connsiteX3" fmla="*/ 396240 w 3344862"/>
              <a:gd name="connsiteY3" fmla="*/ 5153660 h 5153660"/>
              <a:gd name="connsiteX4" fmla="*/ 0 w 3344862"/>
              <a:gd name="connsiteY4" fmla="*/ 0 h 5153660"/>
              <a:gd name="connsiteX0" fmla="*/ 0 w 3344862"/>
              <a:gd name="connsiteY0" fmla="*/ 0 h 5153660"/>
              <a:gd name="connsiteX1" fmla="*/ 3344862 w 3344862"/>
              <a:gd name="connsiteY1" fmla="*/ 5080 h 5153660"/>
              <a:gd name="connsiteX2" fmla="*/ 3344862 w 3344862"/>
              <a:gd name="connsiteY2" fmla="*/ 5148580 h 5153660"/>
              <a:gd name="connsiteX3" fmla="*/ 396240 w 3344862"/>
              <a:gd name="connsiteY3" fmla="*/ 5153660 h 5153660"/>
              <a:gd name="connsiteX4" fmla="*/ 0 w 3344862"/>
              <a:gd name="connsiteY4" fmla="*/ 0 h 515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4862" h="5153660">
                <a:moveTo>
                  <a:pt x="0" y="0"/>
                </a:moveTo>
                <a:lnTo>
                  <a:pt x="3344862" y="5080"/>
                </a:lnTo>
                <a:lnTo>
                  <a:pt x="3344862" y="5148580"/>
                </a:lnTo>
                <a:lnTo>
                  <a:pt x="396240" y="5153660"/>
                </a:lnTo>
                <a:cubicBezTo>
                  <a:pt x="345440" y="3175000"/>
                  <a:pt x="15240" y="2237740"/>
                  <a:pt x="0" y="0"/>
                </a:cubicBez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s-ES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30F40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30F40"/>
                </a:solidFill>
              </a:defRPr>
            </a:lvl1pPr>
          </a:lstStyle>
          <a:p>
            <a:r>
              <a:rPr lang="en-US" dirty="0"/>
              <a:t>CEAG</a:t>
            </a:r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B3ACD99-C65A-374E-8328-A68BAAE0C0C9}"/>
              </a:ext>
            </a:extLst>
          </p:cNvPr>
          <p:cNvCxnSpPr/>
          <p:nvPr/>
        </p:nvCxnSpPr>
        <p:spPr>
          <a:xfrm>
            <a:off x="2065867" y="12979400"/>
            <a:ext cx="0" cy="203200"/>
          </a:xfrm>
          <a:prstGeom prst="line">
            <a:avLst/>
          </a:prstGeom>
          <a:ln>
            <a:solidFill>
              <a:srgbClr val="030F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numéro de diapositive 27">
            <a:extLst>
              <a:ext uri="{FF2B5EF4-FFF2-40B4-BE49-F238E27FC236}">
                <a16:creationId xmlns:a16="http://schemas.microsoft.com/office/drawing/2014/main" id="{5BB64BF5-2AD5-A144-8C92-A8AAEC8C9CD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3418800" y="12920135"/>
            <a:ext cx="965203" cy="381003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917C272F-FE32-E843-83C0-7ABF6FE31D1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48E6412-6367-42D1-8552-044FC65441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55562" y="4885267"/>
            <a:ext cx="8771467" cy="1780608"/>
          </a:xfrm>
        </p:spPr>
        <p:txBody>
          <a:bodyPr anchor="b">
            <a:noAutofit/>
          </a:bodyPr>
          <a:lstStyle>
            <a:lvl1pPr algn="l">
              <a:defRPr sz="5333" b="1" i="0" cap="none" baseline="0">
                <a:solidFill>
                  <a:srgbClr val="030F40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Titre de la sous-partie </a:t>
            </a:r>
            <a:br>
              <a:rPr lang="fr-FR" dirty="0"/>
            </a:br>
            <a:r>
              <a:rPr lang="fr-FR" dirty="0"/>
              <a:t>sur deux lignes ou plus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3CAC9A21-F7FA-46C5-BACA-1D39ECE7CA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55565" y="6892059"/>
            <a:ext cx="8771459" cy="1955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733" b="0" i="0" cap="none" baseline="0">
                <a:solidFill>
                  <a:srgbClr val="030F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88" indent="0" algn="ctr">
              <a:buNone/>
              <a:defRPr sz="4000"/>
            </a:lvl2pPr>
            <a:lvl3pPr marL="1828777" indent="0" algn="ctr">
              <a:buNone/>
              <a:defRPr sz="3600"/>
            </a:lvl3pPr>
            <a:lvl4pPr marL="2743166" indent="0" algn="ctr">
              <a:buNone/>
              <a:defRPr sz="3200"/>
            </a:lvl4pPr>
            <a:lvl5pPr marL="3657555" indent="0" algn="ctr">
              <a:buNone/>
              <a:defRPr sz="3200"/>
            </a:lvl5pPr>
            <a:lvl6pPr marL="4571943" indent="0" algn="ctr">
              <a:buNone/>
              <a:defRPr sz="3200"/>
            </a:lvl6pPr>
            <a:lvl7pPr marL="5486332" indent="0" algn="ctr">
              <a:buNone/>
              <a:defRPr sz="3200"/>
            </a:lvl7pPr>
            <a:lvl8pPr marL="6400720" indent="0" algn="ctr">
              <a:buNone/>
              <a:defRPr sz="3200"/>
            </a:lvl8pPr>
            <a:lvl9pPr marL="7315108" indent="0" algn="ctr">
              <a:buNone/>
              <a:defRPr sz="3200"/>
            </a:lvl9pPr>
          </a:lstStyle>
          <a:p>
            <a:r>
              <a:rPr lang="fr-FR" dirty="0"/>
              <a:t>Sous-titre </a:t>
            </a:r>
            <a:r>
              <a:rPr lang="fr-FR" dirty="0" err="1"/>
              <a:t>lorem</a:t>
            </a:r>
            <a:r>
              <a:rPr lang="fr-FR" dirty="0"/>
              <a:t> ipsum</a:t>
            </a:r>
          </a:p>
          <a:p>
            <a:r>
              <a:rPr lang="fr-FR" dirty="0"/>
              <a:t>sur deux lignes ou plus</a:t>
            </a:r>
          </a:p>
        </p:txBody>
      </p:sp>
      <p:sp>
        <p:nvSpPr>
          <p:cNvPr id="14" name="Marcador de texto 18">
            <a:extLst>
              <a:ext uri="{FF2B5EF4-FFF2-40B4-BE49-F238E27FC236}">
                <a16:creationId xmlns:a16="http://schemas.microsoft.com/office/drawing/2014/main" id="{3670CA53-080D-4A8D-8674-9183324C81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55564" y="3465292"/>
            <a:ext cx="4995333" cy="119379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7466">
                <a:solidFill>
                  <a:srgbClr val="030F40"/>
                </a:solidFill>
                <a:latin typeface="+mj-lt"/>
              </a:defRPr>
            </a:lvl1pPr>
          </a:lstStyle>
          <a:p>
            <a:pPr lvl="0"/>
            <a:r>
              <a:rPr lang="es-ES" dirty="0"/>
              <a:t>1.1</a:t>
            </a:r>
          </a:p>
        </p:txBody>
      </p:sp>
      <p:pic>
        <p:nvPicPr>
          <p:cNvPr id="13" name="Image 12" descr="Une image contenant texte, clipart, lumière&#10;&#10;Description générée automatiquement">
            <a:extLst>
              <a:ext uri="{FF2B5EF4-FFF2-40B4-BE49-F238E27FC236}">
                <a16:creationId xmlns:a16="http://schemas.microsoft.com/office/drawing/2014/main" id="{4592F54D-46D8-40AC-95F9-B7F2283481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6273" y="12834350"/>
            <a:ext cx="1753688" cy="55804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AB19027-F9B1-4B85-8D6F-8F33EDBD93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60" y="273048"/>
            <a:ext cx="1933920" cy="193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7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tion ">
    <p:bg>
      <p:bgPr>
        <a:solidFill>
          <a:srgbClr val="030F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 descr="Une image contenant invertébré, ver&#10;&#10;Description générée automatiquement">
            <a:extLst>
              <a:ext uri="{FF2B5EF4-FFF2-40B4-BE49-F238E27FC236}">
                <a16:creationId xmlns:a16="http://schemas.microsoft.com/office/drawing/2014/main" id="{1B28D928-6B98-4EAA-AC05-F54C484CD7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3636" y="-1231867"/>
            <a:ext cx="17498059" cy="21165787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BBA237C-B70C-4F97-A105-4E8AF18B7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>
            <a:lvl1pPr>
              <a:defRPr>
                <a:solidFill>
                  <a:srgbClr val="030F40"/>
                </a:solidFill>
              </a:defRPr>
            </a:lvl1pPr>
          </a:lstStyle>
          <a:p>
            <a:fld id="{917C272F-FE32-E843-83C0-7ABF6FE31D1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Marcador de posición de imagen 18">
            <a:extLst>
              <a:ext uri="{FF2B5EF4-FFF2-40B4-BE49-F238E27FC236}">
                <a16:creationId xmlns:a16="http://schemas.microsoft.com/office/drawing/2014/main" id="{1378A1D5-E807-4FA8-BB39-83927D0D065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3" y="0"/>
            <a:ext cx="9717421" cy="13716000"/>
          </a:xfrm>
          <a:custGeom>
            <a:avLst/>
            <a:gdLst>
              <a:gd name="connsiteX0" fmla="*/ 0 w 3776662"/>
              <a:gd name="connsiteY0" fmla="*/ 0 h 5143500"/>
              <a:gd name="connsiteX1" fmla="*/ 3776662 w 3776662"/>
              <a:gd name="connsiteY1" fmla="*/ 0 h 5143500"/>
              <a:gd name="connsiteX2" fmla="*/ 3776662 w 3776662"/>
              <a:gd name="connsiteY2" fmla="*/ 5143500 h 5143500"/>
              <a:gd name="connsiteX3" fmla="*/ 0 w 3776662"/>
              <a:gd name="connsiteY3" fmla="*/ 5143500 h 5143500"/>
              <a:gd name="connsiteX4" fmla="*/ 0 w 3776662"/>
              <a:gd name="connsiteY4" fmla="*/ 0 h 5143500"/>
              <a:gd name="connsiteX0" fmla="*/ 0 w 3776662"/>
              <a:gd name="connsiteY0" fmla="*/ 0 h 5143500"/>
              <a:gd name="connsiteX1" fmla="*/ 3776662 w 3776662"/>
              <a:gd name="connsiteY1" fmla="*/ 0 h 5143500"/>
              <a:gd name="connsiteX2" fmla="*/ 3776662 w 3776662"/>
              <a:gd name="connsiteY2" fmla="*/ 5143500 h 5143500"/>
              <a:gd name="connsiteX3" fmla="*/ 0 w 3776662"/>
              <a:gd name="connsiteY3" fmla="*/ 5143500 h 5143500"/>
              <a:gd name="connsiteX4" fmla="*/ 0 w 3776662"/>
              <a:gd name="connsiteY4" fmla="*/ 0 h 5143500"/>
              <a:gd name="connsiteX0" fmla="*/ 0 w 3776662"/>
              <a:gd name="connsiteY0" fmla="*/ 0 h 5143500"/>
              <a:gd name="connsiteX1" fmla="*/ 3776662 w 3776662"/>
              <a:gd name="connsiteY1" fmla="*/ 0 h 5143500"/>
              <a:gd name="connsiteX2" fmla="*/ 3776662 w 3776662"/>
              <a:gd name="connsiteY2" fmla="*/ 5143500 h 5143500"/>
              <a:gd name="connsiteX3" fmla="*/ 0 w 3776662"/>
              <a:gd name="connsiteY3" fmla="*/ 5143500 h 5143500"/>
              <a:gd name="connsiteX4" fmla="*/ 0 w 3776662"/>
              <a:gd name="connsiteY4" fmla="*/ 0 h 5143500"/>
              <a:gd name="connsiteX0" fmla="*/ 82411 w 3859073"/>
              <a:gd name="connsiteY0" fmla="*/ 0 h 5143500"/>
              <a:gd name="connsiteX1" fmla="*/ 3859073 w 3859073"/>
              <a:gd name="connsiteY1" fmla="*/ 0 h 5143500"/>
              <a:gd name="connsiteX2" fmla="*/ 3859073 w 3859073"/>
              <a:gd name="connsiteY2" fmla="*/ 5143500 h 5143500"/>
              <a:gd name="connsiteX3" fmla="*/ 82411 w 3859073"/>
              <a:gd name="connsiteY3" fmla="*/ 5143500 h 5143500"/>
              <a:gd name="connsiteX4" fmla="*/ 82411 w 3859073"/>
              <a:gd name="connsiteY4" fmla="*/ 0 h 5143500"/>
              <a:gd name="connsiteX0" fmla="*/ 50789 w 3827451"/>
              <a:gd name="connsiteY0" fmla="*/ 0 h 5148580"/>
              <a:gd name="connsiteX1" fmla="*/ 3827451 w 3827451"/>
              <a:gd name="connsiteY1" fmla="*/ 0 h 5148580"/>
              <a:gd name="connsiteX2" fmla="*/ 3827451 w 3827451"/>
              <a:gd name="connsiteY2" fmla="*/ 5143500 h 5148580"/>
              <a:gd name="connsiteX3" fmla="*/ 878829 w 3827451"/>
              <a:gd name="connsiteY3" fmla="*/ 5148580 h 5148580"/>
              <a:gd name="connsiteX4" fmla="*/ 50789 w 3827451"/>
              <a:gd name="connsiteY4" fmla="*/ 0 h 5148580"/>
              <a:gd name="connsiteX0" fmla="*/ 62493 w 3432755"/>
              <a:gd name="connsiteY0" fmla="*/ 0 h 5153660"/>
              <a:gd name="connsiteX1" fmla="*/ 3432755 w 3432755"/>
              <a:gd name="connsiteY1" fmla="*/ 5080 h 5153660"/>
              <a:gd name="connsiteX2" fmla="*/ 3432755 w 3432755"/>
              <a:gd name="connsiteY2" fmla="*/ 5148580 h 5153660"/>
              <a:gd name="connsiteX3" fmla="*/ 484133 w 3432755"/>
              <a:gd name="connsiteY3" fmla="*/ 5153660 h 5153660"/>
              <a:gd name="connsiteX4" fmla="*/ 62493 w 3432755"/>
              <a:gd name="connsiteY4" fmla="*/ 0 h 5153660"/>
              <a:gd name="connsiteX0" fmla="*/ 4274 w 3374536"/>
              <a:gd name="connsiteY0" fmla="*/ 0 h 5153660"/>
              <a:gd name="connsiteX1" fmla="*/ 3374536 w 3374536"/>
              <a:gd name="connsiteY1" fmla="*/ 5080 h 5153660"/>
              <a:gd name="connsiteX2" fmla="*/ 3374536 w 3374536"/>
              <a:gd name="connsiteY2" fmla="*/ 5148580 h 5153660"/>
              <a:gd name="connsiteX3" fmla="*/ 425914 w 3374536"/>
              <a:gd name="connsiteY3" fmla="*/ 5153660 h 5153660"/>
              <a:gd name="connsiteX4" fmla="*/ 4274 w 3374536"/>
              <a:gd name="connsiteY4" fmla="*/ 0 h 5153660"/>
              <a:gd name="connsiteX0" fmla="*/ 10058 w 3380320"/>
              <a:gd name="connsiteY0" fmla="*/ 0 h 5153660"/>
              <a:gd name="connsiteX1" fmla="*/ 3380320 w 3380320"/>
              <a:gd name="connsiteY1" fmla="*/ 5080 h 5153660"/>
              <a:gd name="connsiteX2" fmla="*/ 3380320 w 3380320"/>
              <a:gd name="connsiteY2" fmla="*/ 5148580 h 5153660"/>
              <a:gd name="connsiteX3" fmla="*/ 431698 w 3380320"/>
              <a:gd name="connsiteY3" fmla="*/ 5153660 h 5153660"/>
              <a:gd name="connsiteX4" fmla="*/ 10058 w 3380320"/>
              <a:gd name="connsiteY4" fmla="*/ 0 h 5153660"/>
              <a:gd name="connsiteX0" fmla="*/ 10540 w 3355402"/>
              <a:gd name="connsiteY0" fmla="*/ 0 h 5153660"/>
              <a:gd name="connsiteX1" fmla="*/ 3355402 w 3355402"/>
              <a:gd name="connsiteY1" fmla="*/ 5080 h 5153660"/>
              <a:gd name="connsiteX2" fmla="*/ 3355402 w 3355402"/>
              <a:gd name="connsiteY2" fmla="*/ 5148580 h 5153660"/>
              <a:gd name="connsiteX3" fmla="*/ 406780 w 3355402"/>
              <a:gd name="connsiteY3" fmla="*/ 5153660 h 5153660"/>
              <a:gd name="connsiteX4" fmla="*/ 10540 w 3355402"/>
              <a:gd name="connsiteY4" fmla="*/ 0 h 5153660"/>
              <a:gd name="connsiteX0" fmla="*/ 0 w 3344862"/>
              <a:gd name="connsiteY0" fmla="*/ 0 h 5153660"/>
              <a:gd name="connsiteX1" fmla="*/ 3344862 w 3344862"/>
              <a:gd name="connsiteY1" fmla="*/ 5080 h 5153660"/>
              <a:gd name="connsiteX2" fmla="*/ 3344862 w 3344862"/>
              <a:gd name="connsiteY2" fmla="*/ 5148580 h 5153660"/>
              <a:gd name="connsiteX3" fmla="*/ 396240 w 3344862"/>
              <a:gd name="connsiteY3" fmla="*/ 5153660 h 5153660"/>
              <a:gd name="connsiteX4" fmla="*/ 0 w 3344862"/>
              <a:gd name="connsiteY4" fmla="*/ 0 h 5153660"/>
              <a:gd name="connsiteX0" fmla="*/ 0 w 3344862"/>
              <a:gd name="connsiteY0" fmla="*/ 0 h 5153660"/>
              <a:gd name="connsiteX1" fmla="*/ 3344862 w 3344862"/>
              <a:gd name="connsiteY1" fmla="*/ 5080 h 5153660"/>
              <a:gd name="connsiteX2" fmla="*/ 3344862 w 3344862"/>
              <a:gd name="connsiteY2" fmla="*/ 5148580 h 5153660"/>
              <a:gd name="connsiteX3" fmla="*/ 396240 w 3344862"/>
              <a:gd name="connsiteY3" fmla="*/ 5153660 h 5153660"/>
              <a:gd name="connsiteX4" fmla="*/ 0 w 3344862"/>
              <a:gd name="connsiteY4" fmla="*/ 0 h 515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4862" h="5153660">
                <a:moveTo>
                  <a:pt x="0" y="0"/>
                </a:moveTo>
                <a:lnTo>
                  <a:pt x="3344862" y="5080"/>
                </a:lnTo>
                <a:lnTo>
                  <a:pt x="3344862" y="5148580"/>
                </a:lnTo>
                <a:lnTo>
                  <a:pt x="396240" y="5153660"/>
                </a:lnTo>
                <a:cubicBezTo>
                  <a:pt x="345440" y="3175000"/>
                  <a:pt x="15240" y="2237740"/>
                  <a:pt x="0" y="0"/>
                </a:cubicBez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s-ES" dirty="0"/>
              <a:t>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19289BF3-2A17-48F9-8061-AEB1FDABD6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867451" y="4404361"/>
            <a:ext cx="10769600" cy="1981203"/>
          </a:xfrm>
        </p:spPr>
        <p:txBody>
          <a:bodyPr/>
          <a:lstStyle>
            <a:lvl1pPr>
              <a:defRPr>
                <a:solidFill>
                  <a:srgbClr val="F67536"/>
                </a:solidFill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pic>
        <p:nvPicPr>
          <p:cNvPr id="7" name="Image 6" descr="Une image contenant texte, clipart, lumière&#10;&#10;Description générée automatiquement">
            <a:extLst>
              <a:ext uri="{FF2B5EF4-FFF2-40B4-BE49-F238E27FC236}">
                <a16:creationId xmlns:a16="http://schemas.microsoft.com/office/drawing/2014/main" id="{DA82814E-59EA-4400-A3EC-76E2BADDDF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6273" y="12834350"/>
            <a:ext cx="1753688" cy="55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4361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batim 1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3D25C53-8859-42EC-AB2E-7DC098933E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67009" flipV="1">
            <a:off x="227848" y="2087416"/>
            <a:ext cx="17191789" cy="13716000"/>
          </a:xfrm>
          <a:prstGeom prst="rect">
            <a:avLst/>
          </a:prstGeom>
        </p:spPr>
      </p:pic>
      <p:sp>
        <p:nvSpPr>
          <p:cNvPr id="11" name="Espace réservé de la date 10">
            <a:extLst>
              <a:ext uri="{FF2B5EF4-FFF2-40B4-BE49-F238E27FC236}">
                <a16:creationId xmlns:a16="http://schemas.microsoft.com/office/drawing/2014/main" id="{306E1105-F7D1-D043-8D42-F891DF8D1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3A0FD80F-C131-8B47-AF36-6A7CA37C3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CEAG</a:t>
            </a:r>
            <a:endParaRPr lang="fr-FR" dirty="0"/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66FCC177-310E-D045-A9FB-D4818244A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7C272F-FE32-E843-83C0-7ABF6FE31D10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9A536A1A-FB71-4648-B01C-A8E3027D632E}"/>
              </a:ext>
            </a:extLst>
          </p:cNvPr>
          <p:cNvCxnSpPr/>
          <p:nvPr/>
        </p:nvCxnSpPr>
        <p:spPr>
          <a:xfrm>
            <a:off x="2065867" y="12979400"/>
            <a:ext cx="0" cy="203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468C8D5-47A5-2A4E-BCAA-021B39AD54F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594407" y="4459816"/>
            <a:ext cx="15824389" cy="6296027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7466"/>
              </a:lnSpc>
              <a:spcBef>
                <a:spcPts val="0"/>
              </a:spcBef>
              <a:defRPr lang="fr-FR" sz="6400" b="1" i="0" kern="1200" cap="none" baseline="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934" indent="0">
              <a:lnSpc>
                <a:spcPts val="4267"/>
              </a:lnSpc>
              <a:spcBef>
                <a:spcPts val="533"/>
              </a:spcBef>
              <a:buFont typeface="Arial" panose="020B0604020202020204" pitchFamily="34" charset="0"/>
              <a:buNone/>
              <a:defRPr sz="4000" b="0" i="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163C959-755E-4525-9E0B-509BDD8C74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4040" y="12846638"/>
            <a:ext cx="1715923" cy="54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9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batim 1 - ja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76727B5-336B-495B-8966-4DC894E340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40718" y="-1552936"/>
            <a:ext cx="22678427" cy="13716000"/>
          </a:xfrm>
          <a:prstGeom prst="rect">
            <a:avLst/>
          </a:prstGeom>
        </p:spPr>
      </p:pic>
      <p:sp>
        <p:nvSpPr>
          <p:cNvPr id="11" name="Espace réservé de la date 10">
            <a:extLst>
              <a:ext uri="{FF2B5EF4-FFF2-40B4-BE49-F238E27FC236}">
                <a16:creationId xmlns:a16="http://schemas.microsoft.com/office/drawing/2014/main" id="{306E1105-F7D1-D043-8D42-F891DF8D1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3A0FD80F-C131-8B47-AF36-6A7CA37C3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CEAG</a:t>
            </a:r>
            <a:endParaRPr lang="fr-FR" dirty="0"/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66FCC177-310E-D045-A9FB-D4818244A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7C272F-FE32-E843-83C0-7ABF6FE31D10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9A536A1A-FB71-4648-B01C-A8E3027D632E}"/>
              </a:ext>
            </a:extLst>
          </p:cNvPr>
          <p:cNvCxnSpPr/>
          <p:nvPr/>
        </p:nvCxnSpPr>
        <p:spPr>
          <a:xfrm>
            <a:off x="2065867" y="12979400"/>
            <a:ext cx="0" cy="203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468C8D5-47A5-2A4E-BCAA-021B39AD54F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594407" y="4459816"/>
            <a:ext cx="15824389" cy="6296027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7466"/>
              </a:lnSpc>
              <a:spcBef>
                <a:spcPts val="0"/>
              </a:spcBef>
              <a:defRPr lang="fr-FR" sz="6400" b="1" i="0" kern="1200" cap="none" baseline="0" dirty="0">
                <a:solidFill>
                  <a:schemeClr val="bg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934" indent="0">
              <a:lnSpc>
                <a:spcPts val="4267"/>
              </a:lnSpc>
              <a:spcBef>
                <a:spcPts val="533"/>
              </a:spcBef>
              <a:buFont typeface="Arial" panose="020B0604020202020204" pitchFamily="34" charset="0"/>
              <a:buNone/>
              <a:defRPr sz="4000" b="0" i="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291A64C-A193-476C-B803-3893BD1A1C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4040" y="12846638"/>
            <a:ext cx="1715923" cy="54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2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batim - 2">
    <p:bg>
      <p:bgPr>
        <a:solidFill>
          <a:srgbClr val="030F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8BD8428C-CC83-4B56-880D-939D64AC67B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801615" y="3430271"/>
            <a:ext cx="15824389" cy="6296027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7466"/>
              </a:lnSpc>
              <a:spcBef>
                <a:spcPts val="0"/>
              </a:spcBef>
              <a:defRPr lang="fr-FR" sz="6400" b="1" i="0" kern="1200" cap="none" baseline="0" dirty="0">
                <a:solidFill>
                  <a:srgbClr val="77B7FC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934" indent="0">
              <a:lnSpc>
                <a:spcPts val="4267"/>
              </a:lnSpc>
              <a:spcBef>
                <a:spcPts val="533"/>
              </a:spcBef>
              <a:buFont typeface="Arial" panose="020B0604020202020204" pitchFamily="34" charset="0"/>
              <a:buNone/>
              <a:defRPr sz="4000" b="0" i="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B7E50111-BE87-4197-806A-C163EBF182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848554">
            <a:off x="6856117" y="-173108"/>
            <a:ext cx="18835531" cy="1502741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"/>
              </a:srgb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CEAG</a:t>
            </a:r>
            <a:endParaRPr lang="fr-FR" dirty="0"/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DD9657C1-EDC4-1746-ABA9-FFAD568FC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>
            <a:lvl1pPr>
              <a:defRPr>
                <a:solidFill>
                  <a:srgbClr val="030F40"/>
                </a:solidFill>
              </a:defRPr>
            </a:lvl1pPr>
          </a:lstStyle>
          <a:p>
            <a:fld id="{917C272F-FE32-E843-83C0-7ABF6FE31D10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7C2B2C3B-0CB3-6F48-9EFE-50C69AC0DB44}"/>
              </a:ext>
            </a:extLst>
          </p:cNvPr>
          <p:cNvCxnSpPr/>
          <p:nvPr/>
        </p:nvCxnSpPr>
        <p:spPr>
          <a:xfrm>
            <a:off x="2065867" y="12979400"/>
            <a:ext cx="0" cy="203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ECFEB78-3767-411B-A9FE-63F603B7C05E}"/>
              </a:ext>
            </a:extLst>
          </p:cNvPr>
          <p:cNvGrpSpPr/>
          <p:nvPr/>
        </p:nvGrpSpPr>
        <p:grpSpPr>
          <a:xfrm>
            <a:off x="2754201" y="1915888"/>
            <a:ext cx="1045779" cy="965200"/>
            <a:chOff x="5582093" y="1731556"/>
            <a:chExt cx="392167" cy="361950"/>
          </a:xfrm>
        </p:grpSpPr>
        <p:pic>
          <p:nvPicPr>
            <p:cNvPr id="9" name="Graphique 8">
              <a:extLst>
                <a:ext uri="{FF2B5EF4-FFF2-40B4-BE49-F238E27FC236}">
                  <a16:creationId xmlns:a16="http://schemas.microsoft.com/office/drawing/2014/main" id="{ACDE03CF-0735-402B-A1F1-13550203E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5582093" y="1731556"/>
              <a:ext cx="164018" cy="361950"/>
            </a:xfrm>
            <a:prstGeom prst="rect">
              <a:avLst/>
            </a:prstGeom>
          </p:spPr>
        </p:pic>
        <p:pic>
          <p:nvPicPr>
            <p:cNvPr id="22" name="Graphique 21">
              <a:extLst>
                <a:ext uri="{FF2B5EF4-FFF2-40B4-BE49-F238E27FC236}">
                  <a16:creationId xmlns:a16="http://schemas.microsoft.com/office/drawing/2014/main" id="{5D3E456A-A384-4E2E-83D7-6FD69A355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5810242" y="1731556"/>
              <a:ext cx="164018" cy="361950"/>
            </a:xfrm>
            <a:prstGeom prst="rect">
              <a:avLst/>
            </a:prstGeom>
          </p:spPr>
        </p:pic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69E7678C-D2AF-4786-8EBF-4A474FC775BC}"/>
              </a:ext>
            </a:extLst>
          </p:cNvPr>
          <p:cNvGrpSpPr/>
          <p:nvPr/>
        </p:nvGrpSpPr>
        <p:grpSpPr>
          <a:xfrm rot="10800000">
            <a:off x="17580225" y="6518699"/>
            <a:ext cx="1045779" cy="965200"/>
            <a:chOff x="5582093" y="1731556"/>
            <a:chExt cx="392167" cy="361950"/>
          </a:xfrm>
        </p:grpSpPr>
        <p:pic>
          <p:nvPicPr>
            <p:cNvPr id="24" name="Graphique 23">
              <a:extLst>
                <a:ext uri="{FF2B5EF4-FFF2-40B4-BE49-F238E27FC236}">
                  <a16:creationId xmlns:a16="http://schemas.microsoft.com/office/drawing/2014/main" id="{90D1F48F-2FF6-47DC-A4D6-1F56B75D7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5582093" y="1731556"/>
              <a:ext cx="164018" cy="361950"/>
            </a:xfrm>
            <a:prstGeom prst="rect">
              <a:avLst/>
            </a:prstGeom>
          </p:spPr>
        </p:pic>
        <p:pic>
          <p:nvPicPr>
            <p:cNvPr id="25" name="Graphique 24">
              <a:extLst>
                <a:ext uri="{FF2B5EF4-FFF2-40B4-BE49-F238E27FC236}">
                  <a16:creationId xmlns:a16="http://schemas.microsoft.com/office/drawing/2014/main" id="{61C14C3E-9015-4082-9709-4FDFF39ED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5810242" y="1731556"/>
              <a:ext cx="164018" cy="361950"/>
            </a:xfrm>
            <a:prstGeom prst="rect">
              <a:avLst/>
            </a:prstGeom>
          </p:spPr>
        </p:pic>
      </p:grpSp>
      <p:pic>
        <p:nvPicPr>
          <p:cNvPr id="15" name="Image 14" descr="Une image contenant texte, clipart, lumière&#10;&#10;Description générée automatiquement">
            <a:extLst>
              <a:ext uri="{FF2B5EF4-FFF2-40B4-BE49-F238E27FC236}">
                <a16:creationId xmlns:a16="http://schemas.microsoft.com/office/drawing/2014/main" id="{80A717F1-8B19-4838-B1F8-76193C41FDE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6273" y="12834350"/>
            <a:ext cx="1753688" cy="55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66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 bleu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73243" y="938811"/>
            <a:ext cx="12923520" cy="1572861"/>
          </a:xfrm>
          <a:prstGeom prst="rect">
            <a:avLst/>
          </a:prstGeom>
        </p:spPr>
        <p:txBody>
          <a:bodyPr numCol="1" spcCol="252000">
            <a:noAutofit/>
          </a:bodyPr>
          <a:lstStyle>
            <a:lvl1pPr algn="ctr">
              <a:lnSpc>
                <a:spcPct val="100000"/>
              </a:lnSpc>
              <a:defRPr sz="10666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934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merci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A250937-1A14-40B4-BFC3-F3FF79C7B3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8180" y="11860040"/>
            <a:ext cx="4947640" cy="1574400"/>
          </a:xfrm>
          <a:prstGeom prst="rect">
            <a:avLst/>
          </a:prstGeom>
        </p:spPr>
      </p:pic>
      <p:sp>
        <p:nvSpPr>
          <p:cNvPr id="7" name="Marcador de posición de imagen 18">
            <a:extLst>
              <a:ext uri="{FF2B5EF4-FFF2-40B4-BE49-F238E27FC236}">
                <a16:creationId xmlns:a16="http://schemas.microsoft.com/office/drawing/2014/main" id="{BBB7FF52-5157-4D22-AFDD-8269B3E12E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-1" y="-28835"/>
            <a:ext cx="9772072" cy="13793136"/>
          </a:xfrm>
          <a:custGeom>
            <a:avLst/>
            <a:gdLst>
              <a:gd name="connsiteX0" fmla="*/ 0 w 3776662"/>
              <a:gd name="connsiteY0" fmla="*/ 0 h 5143500"/>
              <a:gd name="connsiteX1" fmla="*/ 3776662 w 3776662"/>
              <a:gd name="connsiteY1" fmla="*/ 0 h 5143500"/>
              <a:gd name="connsiteX2" fmla="*/ 3776662 w 3776662"/>
              <a:gd name="connsiteY2" fmla="*/ 5143500 h 5143500"/>
              <a:gd name="connsiteX3" fmla="*/ 0 w 3776662"/>
              <a:gd name="connsiteY3" fmla="*/ 5143500 h 5143500"/>
              <a:gd name="connsiteX4" fmla="*/ 0 w 3776662"/>
              <a:gd name="connsiteY4" fmla="*/ 0 h 5143500"/>
              <a:gd name="connsiteX0" fmla="*/ 0 w 3776662"/>
              <a:gd name="connsiteY0" fmla="*/ 0 h 5143500"/>
              <a:gd name="connsiteX1" fmla="*/ 3776662 w 3776662"/>
              <a:gd name="connsiteY1" fmla="*/ 0 h 5143500"/>
              <a:gd name="connsiteX2" fmla="*/ 3776662 w 3776662"/>
              <a:gd name="connsiteY2" fmla="*/ 5143500 h 5143500"/>
              <a:gd name="connsiteX3" fmla="*/ 0 w 3776662"/>
              <a:gd name="connsiteY3" fmla="*/ 5143500 h 5143500"/>
              <a:gd name="connsiteX4" fmla="*/ 0 w 3776662"/>
              <a:gd name="connsiteY4" fmla="*/ 0 h 5143500"/>
              <a:gd name="connsiteX0" fmla="*/ 0 w 3776662"/>
              <a:gd name="connsiteY0" fmla="*/ 0 h 5143500"/>
              <a:gd name="connsiteX1" fmla="*/ 3776662 w 3776662"/>
              <a:gd name="connsiteY1" fmla="*/ 0 h 5143500"/>
              <a:gd name="connsiteX2" fmla="*/ 3776662 w 3776662"/>
              <a:gd name="connsiteY2" fmla="*/ 5143500 h 5143500"/>
              <a:gd name="connsiteX3" fmla="*/ 0 w 3776662"/>
              <a:gd name="connsiteY3" fmla="*/ 5143500 h 5143500"/>
              <a:gd name="connsiteX4" fmla="*/ 0 w 3776662"/>
              <a:gd name="connsiteY4" fmla="*/ 0 h 5143500"/>
              <a:gd name="connsiteX0" fmla="*/ 82411 w 3859073"/>
              <a:gd name="connsiteY0" fmla="*/ 0 h 5143500"/>
              <a:gd name="connsiteX1" fmla="*/ 3859073 w 3859073"/>
              <a:gd name="connsiteY1" fmla="*/ 0 h 5143500"/>
              <a:gd name="connsiteX2" fmla="*/ 3859073 w 3859073"/>
              <a:gd name="connsiteY2" fmla="*/ 5143500 h 5143500"/>
              <a:gd name="connsiteX3" fmla="*/ 82411 w 3859073"/>
              <a:gd name="connsiteY3" fmla="*/ 5143500 h 5143500"/>
              <a:gd name="connsiteX4" fmla="*/ 82411 w 3859073"/>
              <a:gd name="connsiteY4" fmla="*/ 0 h 5143500"/>
              <a:gd name="connsiteX0" fmla="*/ 50789 w 3827451"/>
              <a:gd name="connsiteY0" fmla="*/ 0 h 5148580"/>
              <a:gd name="connsiteX1" fmla="*/ 3827451 w 3827451"/>
              <a:gd name="connsiteY1" fmla="*/ 0 h 5148580"/>
              <a:gd name="connsiteX2" fmla="*/ 3827451 w 3827451"/>
              <a:gd name="connsiteY2" fmla="*/ 5143500 h 5148580"/>
              <a:gd name="connsiteX3" fmla="*/ 878829 w 3827451"/>
              <a:gd name="connsiteY3" fmla="*/ 5148580 h 5148580"/>
              <a:gd name="connsiteX4" fmla="*/ 50789 w 3827451"/>
              <a:gd name="connsiteY4" fmla="*/ 0 h 5148580"/>
              <a:gd name="connsiteX0" fmla="*/ 62493 w 3432755"/>
              <a:gd name="connsiteY0" fmla="*/ 0 h 5153660"/>
              <a:gd name="connsiteX1" fmla="*/ 3432755 w 3432755"/>
              <a:gd name="connsiteY1" fmla="*/ 5080 h 5153660"/>
              <a:gd name="connsiteX2" fmla="*/ 3432755 w 3432755"/>
              <a:gd name="connsiteY2" fmla="*/ 5148580 h 5153660"/>
              <a:gd name="connsiteX3" fmla="*/ 484133 w 3432755"/>
              <a:gd name="connsiteY3" fmla="*/ 5153660 h 5153660"/>
              <a:gd name="connsiteX4" fmla="*/ 62493 w 3432755"/>
              <a:gd name="connsiteY4" fmla="*/ 0 h 5153660"/>
              <a:gd name="connsiteX0" fmla="*/ 4274 w 3374536"/>
              <a:gd name="connsiteY0" fmla="*/ 0 h 5153660"/>
              <a:gd name="connsiteX1" fmla="*/ 3374536 w 3374536"/>
              <a:gd name="connsiteY1" fmla="*/ 5080 h 5153660"/>
              <a:gd name="connsiteX2" fmla="*/ 3374536 w 3374536"/>
              <a:gd name="connsiteY2" fmla="*/ 5148580 h 5153660"/>
              <a:gd name="connsiteX3" fmla="*/ 425914 w 3374536"/>
              <a:gd name="connsiteY3" fmla="*/ 5153660 h 5153660"/>
              <a:gd name="connsiteX4" fmla="*/ 4274 w 3374536"/>
              <a:gd name="connsiteY4" fmla="*/ 0 h 5153660"/>
              <a:gd name="connsiteX0" fmla="*/ 10058 w 3380320"/>
              <a:gd name="connsiteY0" fmla="*/ 0 h 5153660"/>
              <a:gd name="connsiteX1" fmla="*/ 3380320 w 3380320"/>
              <a:gd name="connsiteY1" fmla="*/ 5080 h 5153660"/>
              <a:gd name="connsiteX2" fmla="*/ 3380320 w 3380320"/>
              <a:gd name="connsiteY2" fmla="*/ 5148580 h 5153660"/>
              <a:gd name="connsiteX3" fmla="*/ 431698 w 3380320"/>
              <a:gd name="connsiteY3" fmla="*/ 5153660 h 5153660"/>
              <a:gd name="connsiteX4" fmla="*/ 10058 w 3380320"/>
              <a:gd name="connsiteY4" fmla="*/ 0 h 5153660"/>
              <a:gd name="connsiteX0" fmla="*/ 10540 w 3355402"/>
              <a:gd name="connsiteY0" fmla="*/ 0 h 5153660"/>
              <a:gd name="connsiteX1" fmla="*/ 3355402 w 3355402"/>
              <a:gd name="connsiteY1" fmla="*/ 5080 h 5153660"/>
              <a:gd name="connsiteX2" fmla="*/ 3355402 w 3355402"/>
              <a:gd name="connsiteY2" fmla="*/ 5148580 h 5153660"/>
              <a:gd name="connsiteX3" fmla="*/ 406780 w 3355402"/>
              <a:gd name="connsiteY3" fmla="*/ 5153660 h 5153660"/>
              <a:gd name="connsiteX4" fmla="*/ 10540 w 3355402"/>
              <a:gd name="connsiteY4" fmla="*/ 0 h 5153660"/>
              <a:gd name="connsiteX0" fmla="*/ 0 w 3344862"/>
              <a:gd name="connsiteY0" fmla="*/ 0 h 5153660"/>
              <a:gd name="connsiteX1" fmla="*/ 3344862 w 3344862"/>
              <a:gd name="connsiteY1" fmla="*/ 5080 h 5153660"/>
              <a:gd name="connsiteX2" fmla="*/ 3344862 w 3344862"/>
              <a:gd name="connsiteY2" fmla="*/ 5148580 h 5153660"/>
              <a:gd name="connsiteX3" fmla="*/ 396240 w 3344862"/>
              <a:gd name="connsiteY3" fmla="*/ 5153660 h 5153660"/>
              <a:gd name="connsiteX4" fmla="*/ 0 w 3344862"/>
              <a:gd name="connsiteY4" fmla="*/ 0 h 5153660"/>
              <a:gd name="connsiteX0" fmla="*/ 0 w 3344862"/>
              <a:gd name="connsiteY0" fmla="*/ 0 h 5153660"/>
              <a:gd name="connsiteX1" fmla="*/ 3344862 w 3344862"/>
              <a:gd name="connsiteY1" fmla="*/ 5080 h 5153660"/>
              <a:gd name="connsiteX2" fmla="*/ 3344862 w 3344862"/>
              <a:gd name="connsiteY2" fmla="*/ 5148580 h 5153660"/>
              <a:gd name="connsiteX3" fmla="*/ 396240 w 3344862"/>
              <a:gd name="connsiteY3" fmla="*/ 5153660 h 5153660"/>
              <a:gd name="connsiteX4" fmla="*/ 0 w 3344862"/>
              <a:gd name="connsiteY4" fmla="*/ 0 h 515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4862" h="5153660">
                <a:moveTo>
                  <a:pt x="0" y="0"/>
                </a:moveTo>
                <a:lnTo>
                  <a:pt x="3344862" y="5080"/>
                </a:lnTo>
                <a:lnTo>
                  <a:pt x="3344862" y="5148580"/>
                </a:lnTo>
                <a:lnTo>
                  <a:pt x="396240" y="5153660"/>
                </a:lnTo>
                <a:cubicBezTo>
                  <a:pt x="345440" y="3175000"/>
                  <a:pt x="15240" y="2237740"/>
                  <a:pt x="0" y="0"/>
                </a:cubicBez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s-E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550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IN bleu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que 4">
            <a:extLst>
              <a:ext uri="{FF2B5EF4-FFF2-40B4-BE49-F238E27FC236}">
                <a16:creationId xmlns:a16="http://schemas.microsoft.com/office/drawing/2014/main" id="{EE2CF6D5-80ED-4564-A43C-548B4EA3B69F}"/>
              </a:ext>
            </a:extLst>
          </p:cNvPr>
          <p:cNvSpPr/>
          <p:nvPr/>
        </p:nvSpPr>
        <p:spPr>
          <a:xfrm>
            <a:off x="-141762" y="6312297"/>
            <a:ext cx="24631491" cy="7403704"/>
          </a:xfrm>
          <a:custGeom>
            <a:avLst/>
            <a:gdLst>
              <a:gd name="connsiteX0" fmla="*/ 0 w 6858000"/>
              <a:gd name="connsiteY0" fmla="*/ 0 h 2233421"/>
              <a:gd name="connsiteX1" fmla="*/ 6763 w 6858000"/>
              <a:gd name="connsiteY1" fmla="*/ 2233422 h 2233421"/>
              <a:gd name="connsiteX2" fmla="*/ 6851237 w 6858000"/>
              <a:gd name="connsiteY2" fmla="*/ 2233422 h 2233421"/>
              <a:gd name="connsiteX3" fmla="*/ 6858000 w 6858000"/>
              <a:gd name="connsiteY3" fmla="*/ 264605 h 2233421"/>
              <a:gd name="connsiteX4" fmla="*/ 0 w 6858000"/>
              <a:gd name="connsiteY4" fmla="*/ 0 h 2233421"/>
              <a:gd name="connsiteX5" fmla="*/ 0 w 6858000"/>
              <a:gd name="connsiteY5" fmla="*/ 0 h 2233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2233421">
                <a:moveTo>
                  <a:pt x="0" y="0"/>
                </a:moveTo>
                <a:lnTo>
                  <a:pt x="6763" y="2233422"/>
                </a:lnTo>
                <a:lnTo>
                  <a:pt x="6851237" y="2233422"/>
                </a:lnTo>
                <a:lnTo>
                  <a:pt x="6858000" y="264605"/>
                </a:lnTo>
                <a:cubicBezTo>
                  <a:pt x="4225005" y="230696"/>
                  <a:pt x="2977801" y="10192"/>
                  <a:pt x="0" y="0"/>
                </a:cubicBez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576"/>
            </a:stretch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10968" y="1207260"/>
            <a:ext cx="12923520" cy="1572861"/>
          </a:xfrm>
          <a:prstGeom prst="rect">
            <a:avLst/>
          </a:prstGeom>
        </p:spPr>
        <p:txBody>
          <a:bodyPr numCol="1" spcCol="252000">
            <a:noAutofit/>
          </a:bodyPr>
          <a:lstStyle>
            <a:lvl1pPr algn="ctr">
              <a:lnSpc>
                <a:spcPct val="100000"/>
              </a:lnSpc>
              <a:defRPr sz="10666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934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merci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A250937-1A14-40B4-BFC3-F3FF79C7B3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8180" y="11860040"/>
            <a:ext cx="4947640" cy="15744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31373BB-52E9-4FF9-BF11-04E3BEF9D2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51933" y="11500520"/>
            <a:ext cx="1933920" cy="193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8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AAEB17-95A6-4771-AB88-A91EA6DEC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AE3AE83C-3206-41FE-A4A4-3ED6B5D7C5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46090" y="2160000"/>
            <a:ext cx="17975263" cy="9230644"/>
          </a:xfrm>
        </p:spPr>
        <p:txBody>
          <a:bodyPr anchor="t">
            <a:normAutofit/>
          </a:bodyPr>
          <a:lstStyle>
            <a:lvl1pPr marL="0" indent="0">
              <a:buNone/>
              <a:defRPr sz="5000" b="0">
                <a:solidFill>
                  <a:srgbClr val="52B6DE"/>
                </a:solidFill>
              </a:defRPr>
            </a:lvl1pPr>
          </a:lstStyle>
          <a:p>
            <a:pPr lvl="0"/>
            <a:r>
              <a:rPr lang="fr-FR"/>
              <a:t>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3205574255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 - legacy">
    <p:bg>
      <p:bgPr>
        <a:solidFill>
          <a:srgbClr val="030F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A866F5CB-4DD3-484F-9D89-464D6F6863A4}"/>
              </a:ext>
            </a:extLst>
          </p:cNvPr>
          <p:cNvSpPr txBox="1"/>
          <p:nvPr/>
        </p:nvSpPr>
        <p:spPr>
          <a:xfrm>
            <a:off x="1503680" y="12164486"/>
            <a:ext cx="3759200" cy="7183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933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suez.com</a:t>
            </a:r>
            <a:endParaRPr lang="fr-FR" sz="2933" dirty="0">
              <a:solidFill>
                <a:schemeClr val="bg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88AB1AE-735F-4993-A80D-75CC9E1342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8180" y="11736480"/>
            <a:ext cx="4947640" cy="1574400"/>
          </a:xfrm>
          <a:prstGeom prst="rect">
            <a:avLst/>
          </a:prstGeom>
        </p:spPr>
      </p:pic>
      <p:sp>
        <p:nvSpPr>
          <p:cNvPr id="18" name="Espace réservé du contenu 6">
            <a:extLst>
              <a:ext uri="{FF2B5EF4-FFF2-40B4-BE49-F238E27FC236}">
                <a16:creationId xmlns:a16="http://schemas.microsoft.com/office/drawing/2014/main" id="{454CAD03-0E95-45DA-B52A-F72E8BBA63E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165760" y="1430041"/>
            <a:ext cx="5743043" cy="273792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/>
            </a:lvl2pPr>
            <a:lvl3pPr>
              <a:defRPr lang="fr-FR" sz="4000" b="0" i="0" kern="1200" cap="none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4BF24392-40FD-4288-AC63-7B8530B478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020834">
            <a:off x="-5212615" y="-2337832"/>
            <a:ext cx="17191789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2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 - jaune">
    <p:bg>
      <p:bgPr>
        <a:solidFill>
          <a:srgbClr val="FFC2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4BF24392-40FD-4288-AC63-7B8530B478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020834">
            <a:off x="-5212615" y="-2337832"/>
            <a:ext cx="17191789" cy="13716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88AB1AE-735F-4993-A80D-75CC9E1342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8180" y="11736480"/>
            <a:ext cx="4947640" cy="1574400"/>
          </a:xfrm>
          <a:prstGeom prst="rect">
            <a:avLst/>
          </a:prstGeom>
        </p:spPr>
      </p:pic>
      <p:sp>
        <p:nvSpPr>
          <p:cNvPr id="18" name="Espace réservé du contenu 6">
            <a:extLst>
              <a:ext uri="{FF2B5EF4-FFF2-40B4-BE49-F238E27FC236}">
                <a16:creationId xmlns:a16="http://schemas.microsoft.com/office/drawing/2014/main" id="{454CAD03-0E95-45DA-B52A-F72E8BBA63E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165760" y="1430041"/>
            <a:ext cx="5743043" cy="2737923"/>
          </a:xfrm>
        </p:spPr>
        <p:txBody>
          <a:bodyPr/>
          <a:lstStyle>
            <a:lvl1pPr>
              <a:defRPr>
                <a:solidFill>
                  <a:srgbClr val="030F40"/>
                </a:solidFill>
              </a:defRPr>
            </a:lvl1pPr>
            <a:lvl2pPr>
              <a:defRPr/>
            </a:lvl2pPr>
            <a:lvl3pPr>
              <a:defRPr lang="fr-FR" sz="4000" b="0" i="0" kern="1200" cap="none" baseline="0" dirty="0">
                <a:solidFill>
                  <a:srgbClr val="030F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5175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 Slide fin + motto 1">
    <p:bg>
      <p:bgPr>
        <a:solidFill>
          <a:srgbClr val="030F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B7F8F0DF-9115-46E0-A2AE-2F6EDCC5B0A5}"/>
              </a:ext>
            </a:extLst>
          </p:cNvPr>
          <p:cNvSpPr txBox="1"/>
          <p:nvPr/>
        </p:nvSpPr>
        <p:spPr>
          <a:xfrm>
            <a:off x="20502880" y="12348612"/>
            <a:ext cx="1971040" cy="7183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fr-FR" sz="2933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suez.com</a:t>
            </a:r>
            <a:endParaRPr lang="fr-FR" sz="2933" dirty="0">
              <a:solidFill>
                <a:schemeClr val="bg1"/>
              </a:solidFill>
            </a:endParaRP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D736B713-40D1-455F-AE5B-2D554F796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11520" y="5366160"/>
            <a:ext cx="12760960" cy="29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675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fin + motto 2">
    <p:bg>
      <p:bgPr>
        <a:solidFill>
          <a:srgbClr val="FFC2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B7F8F0DF-9115-46E0-A2AE-2F6EDCC5B0A5}"/>
              </a:ext>
            </a:extLst>
          </p:cNvPr>
          <p:cNvSpPr txBox="1"/>
          <p:nvPr/>
        </p:nvSpPr>
        <p:spPr>
          <a:xfrm>
            <a:off x="20502880" y="12348612"/>
            <a:ext cx="1971040" cy="7183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fr-FR" sz="2933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suez.com</a:t>
            </a:r>
            <a:endParaRPr lang="fr-FR" sz="2933" dirty="0">
              <a:solidFill>
                <a:schemeClr val="bg1"/>
              </a:solidFill>
            </a:endParaRP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D736B713-40D1-455F-AE5B-2D554F796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11520" y="5366160"/>
            <a:ext cx="12760960" cy="29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325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fin + mott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que 3">
            <a:extLst>
              <a:ext uri="{FF2B5EF4-FFF2-40B4-BE49-F238E27FC236}">
                <a16:creationId xmlns:a16="http://schemas.microsoft.com/office/drawing/2014/main" id="{712987A8-56CD-4213-8021-0203722DA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11520" y="5366166"/>
            <a:ext cx="12760960" cy="298367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7F8F0DF-9115-46E0-A2AE-2F6EDCC5B0A5}"/>
              </a:ext>
            </a:extLst>
          </p:cNvPr>
          <p:cNvSpPr txBox="1"/>
          <p:nvPr/>
        </p:nvSpPr>
        <p:spPr>
          <a:xfrm>
            <a:off x="20502880" y="12348612"/>
            <a:ext cx="1971040" cy="7183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fr-FR" sz="2933" dirty="0">
                <a:solidFill>
                  <a:srgbClr val="030F4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suez.com</a:t>
            </a:r>
            <a:endParaRPr lang="fr-FR" sz="2933" dirty="0">
              <a:solidFill>
                <a:srgbClr val="030F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3917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fin - Motto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452BABF-569D-46EF-BD19-22C8A609A9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5880" y="243331"/>
            <a:ext cx="1933920" cy="193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58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+ graph/tableau/tex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D9B8BB5-DB93-9245-8C6B-3D9566735487}"/>
              </a:ext>
            </a:extLst>
          </p:cNvPr>
          <p:cNvCxnSpPr/>
          <p:nvPr/>
        </p:nvCxnSpPr>
        <p:spPr>
          <a:xfrm>
            <a:off x="2065867" y="12979400"/>
            <a:ext cx="0" cy="203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e la date 12">
            <a:extLst>
              <a:ext uri="{FF2B5EF4-FFF2-40B4-BE49-F238E27FC236}">
                <a16:creationId xmlns:a16="http://schemas.microsoft.com/office/drawing/2014/main" id="{5CA6EE78-F2A4-6146-9F08-26D1C5855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4" name="Espace réservé du pied de page 13">
            <a:extLst>
              <a:ext uri="{FF2B5EF4-FFF2-40B4-BE49-F238E27FC236}">
                <a16:creationId xmlns:a16="http://schemas.microsoft.com/office/drawing/2014/main" id="{AF2F33F9-95CF-EB43-B8C4-6320B8725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CEAG</a:t>
            </a:r>
            <a:endParaRPr lang="fr-FR" dirty="0"/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12E5BF05-B400-414C-88BA-D10B372D1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C272F-FE32-E843-83C0-7ABF6FE31D1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69915735-2B41-4C47-91D8-7C646078A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7376" y="1"/>
            <a:ext cx="21492813" cy="201433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EB66505B-5F91-4A11-B473-49F1C59695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4040" y="12846638"/>
            <a:ext cx="1715923" cy="54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7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s + conten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1D4704C7-992E-4709-B2FC-3B2D402CA7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6667" y="2823638"/>
            <a:ext cx="13919200" cy="9050867"/>
          </a:xfrm>
        </p:spPr>
        <p:txBody>
          <a:bodyPr numCol="2" spcCol="648000">
            <a:normAutofit/>
          </a:bodyPr>
          <a:lstStyle>
            <a:lvl1pPr>
              <a:lnSpc>
                <a:spcPct val="130000"/>
              </a:lnSpc>
              <a:defRPr sz="2133" b="0" cap="none" baseline="0">
                <a:solidFill>
                  <a:srgbClr val="030F40"/>
                </a:solidFill>
                <a:latin typeface="+mn-lt"/>
              </a:defRPr>
            </a:lvl1pPr>
          </a:lstStyle>
          <a:p>
            <a:pPr lvl="0"/>
            <a:r>
              <a:rPr lang="es-ES" err="1"/>
              <a:t>Lorem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 dolor </a:t>
            </a:r>
            <a:r>
              <a:rPr lang="es-ES" err="1"/>
              <a:t>sit</a:t>
            </a:r>
            <a:r>
              <a:rPr lang="es-ES"/>
              <a:t> </a:t>
            </a:r>
            <a:r>
              <a:rPr lang="es-ES" err="1"/>
              <a:t>amet</a:t>
            </a:r>
            <a:r>
              <a:rPr lang="es-ES"/>
              <a:t>, </a:t>
            </a:r>
            <a:r>
              <a:rPr lang="es-ES" err="1"/>
              <a:t>consectetur</a:t>
            </a:r>
            <a:r>
              <a:rPr lang="es-ES"/>
              <a:t> </a:t>
            </a:r>
            <a:r>
              <a:rPr lang="es-ES" err="1"/>
              <a:t>adipiscing</a:t>
            </a:r>
            <a:r>
              <a:rPr lang="es-ES"/>
              <a:t> </a:t>
            </a:r>
            <a:r>
              <a:rPr lang="es-ES" err="1"/>
              <a:t>elit</a:t>
            </a:r>
            <a:r>
              <a:rPr lang="es-ES"/>
              <a:t>. </a:t>
            </a:r>
            <a:r>
              <a:rPr lang="es-ES" err="1"/>
              <a:t>Nam</a:t>
            </a:r>
            <a:r>
              <a:rPr lang="es-ES"/>
              <a:t> ultrices </a:t>
            </a:r>
            <a:r>
              <a:rPr lang="es-ES" err="1"/>
              <a:t>ligula</a:t>
            </a:r>
            <a:r>
              <a:rPr lang="es-ES"/>
              <a:t> </a:t>
            </a:r>
            <a:r>
              <a:rPr lang="es-ES" err="1"/>
              <a:t>felis</a:t>
            </a:r>
            <a:r>
              <a:rPr lang="es-ES"/>
              <a:t>, ac lobortis </a:t>
            </a:r>
            <a:r>
              <a:rPr lang="es-ES" err="1"/>
              <a:t>quam</a:t>
            </a:r>
            <a:r>
              <a:rPr lang="es-ES"/>
              <a:t> </a:t>
            </a:r>
            <a:r>
              <a:rPr lang="es-ES" err="1"/>
              <a:t>egestas</a:t>
            </a:r>
            <a:r>
              <a:rPr lang="es-ES"/>
              <a:t> id. </a:t>
            </a:r>
            <a:r>
              <a:rPr lang="es-ES" err="1"/>
              <a:t>Curabitur</a:t>
            </a:r>
            <a:r>
              <a:rPr lang="es-ES"/>
              <a:t> et </a:t>
            </a:r>
            <a:r>
              <a:rPr lang="es-ES" err="1"/>
              <a:t>molestie</a:t>
            </a:r>
            <a:r>
              <a:rPr lang="es-ES"/>
              <a:t> magna. </a:t>
            </a:r>
            <a:r>
              <a:rPr lang="es-ES" err="1"/>
              <a:t>Curabitur</a:t>
            </a:r>
            <a:r>
              <a:rPr lang="es-ES"/>
              <a:t> </a:t>
            </a:r>
            <a:r>
              <a:rPr lang="es-ES" err="1"/>
              <a:t>sit</a:t>
            </a:r>
            <a:r>
              <a:rPr lang="es-ES"/>
              <a:t> </a:t>
            </a:r>
            <a:r>
              <a:rPr lang="es-ES" err="1"/>
              <a:t>amet</a:t>
            </a:r>
            <a:r>
              <a:rPr lang="es-ES"/>
              <a:t> </a:t>
            </a:r>
            <a:r>
              <a:rPr lang="es-ES" err="1"/>
              <a:t>elementum</a:t>
            </a:r>
            <a:r>
              <a:rPr lang="es-ES"/>
              <a:t> </a:t>
            </a:r>
            <a:r>
              <a:rPr lang="es-ES" err="1"/>
              <a:t>purus</a:t>
            </a:r>
            <a:r>
              <a:rPr lang="es-ES"/>
              <a:t>. </a:t>
            </a:r>
            <a:r>
              <a:rPr lang="es-ES" err="1"/>
              <a:t>Curabitur</a:t>
            </a:r>
            <a:r>
              <a:rPr lang="es-ES"/>
              <a:t> </a:t>
            </a:r>
            <a:r>
              <a:rPr lang="es-ES" err="1"/>
              <a:t>vel</a:t>
            </a:r>
            <a:r>
              <a:rPr lang="es-ES"/>
              <a:t> scelerisque neque. </a:t>
            </a:r>
            <a:r>
              <a:rPr lang="es-ES" err="1"/>
              <a:t>Pellentesque</a:t>
            </a:r>
            <a:r>
              <a:rPr lang="es-ES"/>
              <a:t> et </a:t>
            </a:r>
            <a:r>
              <a:rPr lang="es-ES" err="1"/>
              <a:t>elit</a:t>
            </a:r>
            <a:r>
              <a:rPr lang="es-ES"/>
              <a:t> </a:t>
            </a:r>
            <a:r>
              <a:rPr lang="es-ES" err="1"/>
              <a:t>orci</a:t>
            </a:r>
            <a:r>
              <a:rPr lang="es-ES"/>
              <a:t>. </a:t>
            </a:r>
            <a:r>
              <a:rPr lang="es-ES" err="1"/>
              <a:t>Etiam</a:t>
            </a:r>
            <a:r>
              <a:rPr lang="es-ES"/>
              <a:t> </a:t>
            </a:r>
            <a:r>
              <a:rPr lang="es-ES" err="1"/>
              <a:t>sit</a:t>
            </a:r>
            <a:r>
              <a:rPr lang="es-ES"/>
              <a:t> </a:t>
            </a:r>
            <a:r>
              <a:rPr lang="es-ES" err="1"/>
              <a:t>amet</a:t>
            </a:r>
            <a:r>
              <a:rPr lang="es-ES"/>
              <a:t> </a:t>
            </a:r>
            <a:r>
              <a:rPr lang="es-ES" err="1"/>
              <a:t>massa</a:t>
            </a:r>
            <a:r>
              <a:rPr lang="es-ES"/>
              <a:t> ultrices, </a:t>
            </a:r>
            <a:r>
              <a:rPr lang="es-ES" err="1"/>
              <a:t>rutrum</a:t>
            </a:r>
            <a:r>
              <a:rPr lang="es-ES"/>
              <a:t> </a:t>
            </a:r>
            <a:r>
              <a:rPr lang="es-ES" err="1"/>
              <a:t>risus</a:t>
            </a:r>
            <a:r>
              <a:rPr lang="es-ES"/>
              <a:t> </a:t>
            </a:r>
            <a:r>
              <a:rPr lang="es-ES" err="1"/>
              <a:t>vel</a:t>
            </a:r>
            <a:r>
              <a:rPr lang="es-ES"/>
              <a:t>, </a:t>
            </a:r>
            <a:r>
              <a:rPr lang="es-ES" err="1"/>
              <a:t>accumsan</a:t>
            </a:r>
            <a:r>
              <a:rPr lang="es-ES"/>
              <a:t> </a:t>
            </a:r>
            <a:r>
              <a:rPr lang="es-ES" err="1"/>
              <a:t>elit</a:t>
            </a:r>
            <a:r>
              <a:rPr lang="es-ES"/>
              <a:t>. In </a:t>
            </a:r>
            <a:r>
              <a:rPr lang="es-ES" err="1"/>
              <a:t>fringilla</a:t>
            </a:r>
            <a:r>
              <a:rPr lang="es-ES"/>
              <a:t>, urna a commodo tincidunt, </a:t>
            </a:r>
            <a:r>
              <a:rPr lang="es-ES" err="1"/>
              <a:t>risus</a:t>
            </a:r>
            <a:r>
              <a:rPr lang="es-ES"/>
              <a:t> ante </a:t>
            </a:r>
            <a:r>
              <a:rPr lang="es-ES" err="1"/>
              <a:t>imperdiet</a:t>
            </a:r>
            <a:r>
              <a:rPr lang="es-ES"/>
              <a:t> justo, et </a:t>
            </a:r>
            <a:r>
              <a:rPr lang="es-ES" err="1"/>
              <a:t>suscipit</a:t>
            </a:r>
            <a:r>
              <a:rPr lang="es-ES"/>
              <a:t> odio mi </a:t>
            </a:r>
            <a:r>
              <a:rPr lang="es-ES" err="1"/>
              <a:t>nec</a:t>
            </a:r>
            <a:r>
              <a:rPr lang="es-ES"/>
              <a:t> </a:t>
            </a:r>
            <a:r>
              <a:rPr lang="es-ES" err="1"/>
              <a:t>orci</a:t>
            </a:r>
            <a:r>
              <a:rPr lang="es-ES"/>
              <a:t>. </a:t>
            </a:r>
            <a:r>
              <a:rPr lang="es-ES" err="1"/>
              <a:t>Phasellus</a:t>
            </a:r>
            <a:r>
              <a:rPr lang="es-ES"/>
              <a:t> </a:t>
            </a:r>
            <a:r>
              <a:rPr lang="es-ES" err="1"/>
              <a:t>condimentum</a:t>
            </a:r>
            <a:r>
              <a:rPr lang="es-ES"/>
              <a:t> </a:t>
            </a:r>
            <a:r>
              <a:rPr lang="es-ES" err="1"/>
              <a:t>imperdiet</a:t>
            </a:r>
            <a:r>
              <a:rPr lang="es-ES"/>
              <a:t> </a:t>
            </a:r>
            <a:r>
              <a:rPr lang="es-ES" err="1"/>
              <a:t>sem</a:t>
            </a:r>
            <a:r>
              <a:rPr lang="es-ES"/>
              <a:t>. </a:t>
            </a:r>
            <a:r>
              <a:rPr lang="es-ES" err="1"/>
              <a:t>Etiam</a:t>
            </a:r>
            <a:r>
              <a:rPr lang="es-ES"/>
              <a:t> </a:t>
            </a:r>
            <a:r>
              <a:rPr lang="es-ES" err="1"/>
              <a:t>blandit</a:t>
            </a:r>
            <a:r>
              <a:rPr lang="es-ES"/>
              <a:t> </a:t>
            </a:r>
            <a:r>
              <a:rPr lang="es-ES" err="1"/>
              <a:t>sodales</a:t>
            </a:r>
            <a:r>
              <a:rPr lang="es-ES"/>
              <a:t> magna </a:t>
            </a:r>
            <a:r>
              <a:rPr lang="es-ES" err="1"/>
              <a:t>eget</a:t>
            </a:r>
            <a:r>
              <a:rPr lang="es-ES"/>
              <a:t> </a:t>
            </a:r>
            <a:r>
              <a:rPr lang="es-ES" err="1"/>
              <a:t>pellentesque</a:t>
            </a:r>
            <a:r>
              <a:rPr lang="es-ES"/>
              <a:t>. </a:t>
            </a:r>
            <a:r>
              <a:rPr lang="es-ES" err="1"/>
              <a:t>Suspendisse</a:t>
            </a:r>
            <a:r>
              <a:rPr lang="es-ES"/>
              <a:t> </a:t>
            </a:r>
            <a:r>
              <a:rPr lang="es-ES" err="1"/>
              <a:t>gravida</a:t>
            </a:r>
            <a:r>
              <a:rPr lang="es-ES"/>
              <a:t> </a:t>
            </a:r>
            <a:r>
              <a:rPr lang="es-ES" err="1"/>
              <a:t>nulla</a:t>
            </a:r>
            <a:r>
              <a:rPr lang="es-ES"/>
              <a:t> vitae </a:t>
            </a:r>
            <a:r>
              <a:rPr lang="es-ES" err="1"/>
              <a:t>metus</a:t>
            </a:r>
            <a:r>
              <a:rPr lang="es-ES"/>
              <a:t> </a:t>
            </a:r>
            <a:r>
              <a:rPr lang="es-ES" err="1"/>
              <a:t>hendrerit</a:t>
            </a:r>
            <a:r>
              <a:rPr lang="es-ES"/>
              <a:t>, quis commodo </a:t>
            </a:r>
            <a:r>
              <a:rPr lang="es-ES" err="1"/>
              <a:t>orci</a:t>
            </a:r>
            <a:r>
              <a:rPr lang="es-ES"/>
              <a:t> </a:t>
            </a:r>
            <a:r>
              <a:rPr lang="es-ES" err="1"/>
              <a:t>aliquet</a:t>
            </a:r>
            <a:r>
              <a:rPr lang="es-ES"/>
              <a:t>. </a:t>
            </a:r>
            <a:r>
              <a:rPr lang="es-ES" err="1"/>
              <a:t>Donec</a:t>
            </a:r>
            <a:r>
              <a:rPr lang="es-ES"/>
              <a:t> et </a:t>
            </a:r>
            <a:r>
              <a:rPr lang="es-ES" err="1"/>
              <a:t>sollicitudin</a:t>
            </a:r>
            <a:r>
              <a:rPr lang="es-ES"/>
              <a:t> urna, </a:t>
            </a:r>
            <a:r>
              <a:rPr lang="es-ES" err="1"/>
              <a:t>eget</a:t>
            </a:r>
            <a:r>
              <a:rPr lang="es-ES"/>
              <a:t> </a:t>
            </a:r>
            <a:r>
              <a:rPr lang="es-ES" err="1"/>
              <a:t>maximus</a:t>
            </a:r>
            <a:r>
              <a:rPr lang="es-ES"/>
              <a:t> </a:t>
            </a:r>
            <a:r>
              <a:rPr lang="es-ES" err="1"/>
              <a:t>diam</a:t>
            </a:r>
            <a:r>
              <a:rPr lang="es-ES"/>
              <a:t>. </a:t>
            </a:r>
            <a:r>
              <a:rPr lang="es-ES" err="1"/>
              <a:t>Curabitur</a:t>
            </a:r>
            <a:r>
              <a:rPr lang="es-ES"/>
              <a:t> vitae </a:t>
            </a:r>
            <a:r>
              <a:rPr lang="es-ES" err="1"/>
              <a:t>dictum</a:t>
            </a:r>
            <a:r>
              <a:rPr lang="es-ES"/>
              <a:t> </a:t>
            </a:r>
            <a:r>
              <a:rPr lang="es-ES" err="1"/>
              <a:t>enim</a:t>
            </a:r>
            <a:r>
              <a:rPr lang="es-ES"/>
              <a:t>. Sed et </a:t>
            </a:r>
            <a:r>
              <a:rPr lang="es-ES" err="1"/>
              <a:t>hendrerit</a:t>
            </a:r>
            <a:r>
              <a:rPr lang="es-ES"/>
              <a:t> ex, </a:t>
            </a:r>
            <a:r>
              <a:rPr lang="es-ES" err="1"/>
              <a:t>sit</a:t>
            </a:r>
            <a:r>
              <a:rPr lang="es-ES"/>
              <a:t> </a:t>
            </a:r>
            <a:r>
              <a:rPr lang="es-ES" err="1"/>
              <a:t>amet</a:t>
            </a:r>
            <a:r>
              <a:rPr lang="es-ES"/>
              <a:t> </a:t>
            </a:r>
            <a:r>
              <a:rPr lang="es-ES" err="1"/>
              <a:t>iaculis</a:t>
            </a:r>
            <a:r>
              <a:rPr lang="es-ES"/>
              <a:t> </a:t>
            </a:r>
            <a:r>
              <a:rPr lang="es-ES" err="1"/>
              <a:t>est</a:t>
            </a:r>
            <a:r>
              <a:rPr lang="es-ES"/>
              <a:t>. In </a:t>
            </a:r>
            <a:r>
              <a:rPr lang="es-ES" err="1"/>
              <a:t>hac</a:t>
            </a:r>
            <a:r>
              <a:rPr lang="es-ES"/>
              <a:t> </a:t>
            </a:r>
            <a:r>
              <a:rPr lang="es-ES" err="1"/>
              <a:t>habitasse</a:t>
            </a:r>
            <a:r>
              <a:rPr lang="es-ES"/>
              <a:t> platea </a:t>
            </a:r>
            <a:r>
              <a:rPr lang="es-ES" err="1"/>
              <a:t>dictumst</a:t>
            </a:r>
            <a:r>
              <a:rPr lang="es-ES"/>
              <a:t>. </a:t>
            </a:r>
            <a:r>
              <a:rPr lang="es-ES" err="1"/>
              <a:t>Phasellus</a:t>
            </a:r>
            <a:r>
              <a:rPr lang="es-ES"/>
              <a:t> </a:t>
            </a:r>
            <a:r>
              <a:rPr lang="es-ES" err="1"/>
              <a:t>efficitur</a:t>
            </a:r>
            <a:r>
              <a:rPr lang="es-ES"/>
              <a:t> </a:t>
            </a:r>
            <a:r>
              <a:rPr lang="es-ES" err="1"/>
              <a:t>accumsan</a:t>
            </a:r>
            <a:r>
              <a:rPr lang="es-ES"/>
              <a:t> </a:t>
            </a:r>
            <a:r>
              <a:rPr lang="es-ES" err="1"/>
              <a:t>pharetra</a:t>
            </a:r>
            <a:r>
              <a:rPr lang="es-ES"/>
              <a:t>. </a:t>
            </a:r>
            <a:r>
              <a:rPr lang="es-ES" err="1"/>
              <a:t>Maecenas</a:t>
            </a:r>
            <a:r>
              <a:rPr lang="es-ES"/>
              <a:t> </a:t>
            </a:r>
            <a:r>
              <a:rPr lang="es-ES" err="1"/>
              <a:t>eu</a:t>
            </a:r>
            <a:r>
              <a:rPr lang="es-ES"/>
              <a:t> </a:t>
            </a:r>
            <a:r>
              <a:rPr lang="es-ES" err="1"/>
              <a:t>varius</a:t>
            </a:r>
            <a:r>
              <a:rPr lang="es-ES"/>
              <a:t> </a:t>
            </a:r>
            <a:r>
              <a:rPr lang="es-ES" err="1"/>
              <a:t>sapien</a:t>
            </a:r>
            <a:r>
              <a:rPr lang="es-ES"/>
              <a:t>.</a:t>
            </a:r>
          </a:p>
          <a:p>
            <a:pPr lvl="0"/>
            <a:r>
              <a:rPr lang="es-ES" err="1"/>
              <a:t>Donec</a:t>
            </a:r>
            <a:r>
              <a:rPr lang="es-ES"/>
              <a:t> </a:t>
            </a:r>
            <a:r>
              <a:rPr lang="es-ES" err="1"/>
              <a:t>pellentesque</a:t>
            </a:r>
            <a:r>
              <a:rPr lang="es-ES"/>
              <a:t>, justo sed </a:t>
            </a:r>
            <a:r>
              <a:rPr lang="es-ES" err="1"/>
              <a:t>pretium</a:t>
            </a:r>
            <a:r>
              <a:rPr lang="es-ES"/>
              <a:t> tincidunt, neque </a:t>
            </a:r>
            <a:r>
              <a:rPr lang="es-ES" err="1"/>
              <a:t>diam</a:t>
            </a:r>
            <a:r>
              <a:rPr lang="es-ES"/>
              <a:t> </a:t>
            </a:r>
            <a:r>
              <a:rPr lang="es-ES" err="1"/>
              <a:t>hendrerit</a:t>
            </a:r>
            <a:r>
              <a:rPr lang="es-ES"/>
              <a:t> </a:t>
            </a:r>
            <a:r>
              <a:rPr lang="es-ES" err="1"/>
              <a:t>lectus</a:t>
            </a:r>
            <a:r>
              <a:rPr lang="es-ES"/>
              <a:t>, a </a:t>
            </a:r>
            <a:r>
              <a:rPr lang="es-ES" err="1"/>
              <a:t>dignissim</a:t>
            </a:r>
            <a:r>
              <a:rPr lang="es-ES"/>
              <a:t> </a:t>
            </a:r>
            <a:r>
              <a:rPr lang="es-ES" err="1"/>
              <a:t>lacus</a:t>
            </a:r>
            <a:r>
              <a:rPr lang="es-ES"/>
              <a:t> </a:t>
            </a:r>
            <a:r>
              <a:rPr lang="es-ES" err="1"/>
              <a:t>metus</a:t>
            </a:r>
            <a:r>
              <a:rPr lang="es-ES"/>
              <a:t> </a:t>
            </a:r>
            <a:r>
              <a:rPr lang="es-ES" err="1"/>
              <a:t>eget</a:t>
            </a:r>
            <a:r>
              <a:rPr lang="es-ES"/>
              <a:t> </a:t>
            </a:r>
            <a:r>
              <a:rPr lang="es-ES" err="1"/>
              <a:t>nisi</a:t>
            </a:r>
            <a:r>
              <a:rPr lang="es-ES"/>
              <a:t>. </a:t>
            </a:r>
            <a:r>
              <a:rPr lang="es-ES" err="1"/>
              <a:t>Pellentesque</a:t>
            </a:r>
            <a:r>
              <a:rPr lang="es-ES"/>
              <a:t> ut </a:t>
            </a:r>
            <a:r>
              <a:rPr lang="es-ES" err="1"/>
              <a:t>mattis</a:t>
            </a:r>
            <a:r>
              <a:rPr lang="es-ES"/>
              <a:t> </a:t>
            </a:r>
            <a:r>
              <a:rPr lang="es-ES" err="1"/>
              <a:t>velit</a:t>
            </a:r>
            <a:r>
              <a:rPr lang="es-ES"/>
              <a:t>. </a:t>
            </a:r>
            <a:r>
              <a:rPr lang="es-ES" err="1"/>
              <a:t>Maecenas</a:t>
            </a:r>
            <a:r>
              <a:rPr lang="es-ES"/>
              <a:t> </a:t>
            </a:r>
            <a:r>
              <a:rPr lang="es-ES" err="1"/>
              <a:t>pellentesque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 non </a:t>
            </a:r>
            <a:r>
              <a:rPr lang="es-ES" err="1"/>
              <a:t>sem</a:t>
            </a:r>
            <a:r>
              <a:rPr lang="es-ES"/>
              <a:t> </a:t>
            </a:r>
            <a:r>
              <a:rPr lang="es-ES" err="1"/>
              <a:t>bibendum</a:t>
            </a:r>
            <a:r>
              <a:rPr lang="es-ES"/>
              <a:t> </a:t>
            </a:r>
            <a:r>
              <a:rPr lang="es-ES" err="1"/>
              <a:t>imperdiet</a:t>
            </a:r>
            <a:r>
              <a:rPr lang="es-ES"/>
              <a:t> </a:t>
            </a:r>
            <a:r>
              <a:rPr lang="es-ES" err="1"/>
              <a:t>luctus</a:t>
            </a:r>
            <a:r>
              <a:rPr lang="es-ES"/>
              <a:t> at </a:t>
            </a:r>
            <a:r>
              <a:rPr lang="es-ES" err="1"/>
              <a:t>diam</a:t>
            </a:r>
            <a:r>
              <a:rPr lang="es-ES"/>
              <a:t>. </a:t>
            </a:r>
            <a:r>
              <a:rPr lang="es-ES" err="1"/>
              <a:t>Duis</a:t>
            </a:r>
            <a:r>
              <a:rPr lang="es-ES"/>
              <a:t> </a:t>
            </a:r>
            <a:r>
              <a:rPr lang="es-ES" err="1"/>
              <a:t>cursus</a:t>
            </a:r>
            <a:r>
              <a:rPr lang="es-ES"/>
              <a:t> </a:t>
            </a:r>
            <a:r>
              <a:rPr lang="es-ES" err="1"/>
              <a:t>velit</a:t>
            </a:r>
            <a:r>
              <a:rPr lang="es-ES"/>
              <a:t> ut </a:t>
            </a:r>
            <a:r>
              <a:rPr lang="es-ES" err="1"/>
              <a:t>bibendum</a:t>
            </a:r>
            <a:r>
              <a:rPr lang="es-ES"/>
              <a:t> laoreet. </a:t>
            </a:r>
            <a:r>
              <a:rPr lang="es-ES" err="1"/>
              <a:t>Integer</a:t>
            </a:r>
            <a:r>
              <a:rPr lang="es-ES"/>
              <a:t> </a:t>
            </a:r>
            <a:r>
              <a:rPr lang="es-ES" err="1"/>
              <a:t>posuere</a:t>
            </a:r>
            <a:r>
              <a:rPr lang="es-ES"/>
              <a:t> </a:t>
            </a:r>
            <a:r>
              <a:rPr lang="es-ES" err="1"/>
              <a:t>tempor</a:t>
            </a:r>
            <a:r>
              <a:rPr lang="es-ES"/>
              <a:t> </a:t>
            </a:r>
            <a:r>
              <a:rPr lang="es-ES" err="1"/>
              <a:t>felis</a:t>
            </a:r>
            <a:r>
              <a:rPr lang="es-ES"/>
              <a:t> </a:t>
            </a:r>
            <a:r>
              <a:rPr lang="es-ES" err="1"/>
              <a:t>dictum</a:t>
            </a:r>
            <a:r>
              <a:rPr lang="es-ES"/>
              <a:t> </a:t>
            </a:r>
            <a:r>
              <a:rPr lang="es-ES" err="1"/>
              <a:t>sagittis</a:t>
            </a:r>
            <a:r>
              <a:rPr lang="es-ES"/>
              <a:t>. </a:t>
            </a:r>
            <a:r>
              <a:rPr lang="es-ES" err="1"/>
              <a:t>Vivamus</a:t>
            </a:r>
            <a:r>
              <a:rPr lang="es-ES"/>
              <a:t> </a:t>
            </a:r>
            <a:r>
              <a:rPr lang="es-ES" err="1"/>
              <a:t>eget</a:t>
            </a:r>
            <a:r>
              <a:rPr lang="es-ES"/>
              <a:t> </a:t>
            </a:r>
            <a:r>
              <a:rPr lang="es-ES" err="1"/>
              <a:t>felis</a:t>
            </a:r>
            <a:r>
              <a:rPr lang="es-ES"/>
              <a:t> </a:t>
            </a:r>
            <a:r>
              <a:rPr lang="es-ES" err="1"/>
              <a:t>eu</a:t>
            </a:r>
            <a:r>
              <a:rPr lang="es-ES"/>
              <a:t> </a:t>
            </a:r>
            <a:r>
              <a:rPr lang="es-ES" err="1"/>
              <a:t>felis</a:t>
            </a:r>
            <a:r>
              <a:rPr lang="es-ES"/>
              <a:t> </a:t>
            </a:r>
            <a:r>
              <a:rPr lang="es-ES" err="1"/>
              <a:t>maximus</a:t>
            </a:r>
            <a:r>
              <a:rPr lang="es-ES"/>
              <a:t> </a:t>
            </a:r>
            <a:r>
              <a:rPr lang="es-ES" err="1"/>
              <a:t>tempor</a:t>
            </a:r>
            <a:r>
              <a:rPr lang="es-ES"/>
              <a:t>. </a:t>
            </a:r>
            <a:r>
              <a:rPr lang="es-ES" err="1"/>
              <a:t>Fusce</a:t>
            </a:r>
            <a:r>
              <a:rPr lang="es-ES"/>
              <a:t> </a:t>
            </a:r>
            <a:r>
              <a:rPr lang="es-ES" err="1"/>
              <a:t>eget</a:t>
            </a:r>
            <a:r>
              <a:rPr lang="es-ES"/>
              <a:t> urna </a:t>
            </a:r>
            <a:r>
              <a:rPr lang="es-ES" err="1"/>
              <a:t>pharetra</a:t>
            </a:r>
            <a:r>
              <a:rPr lang="es-ES"/>
              <a:t>, vehicula </a:t>
            </a:r>
            <a:r>
              <a:rPr lang="es-ES" err="1"/>
              <a:t>lorem</a:t>
            </a:r>
            <a:r>
              <a:rPr lang="es-ES"/>
              <a:t> </a:t>
            </a:r>
            <a:r>
              <a:rPr lang="es-ES" err="1"/>
              <a:t>sit</a:t>
            </a:r>
            <a:r>
              <a:rPr lang="es-ES"/>
              <a:t> </a:t>
            </a:r>
            <a:r>
              <a:rPr lang="es-ES" err="1"/>
              <a:t>amet</a:t>
            </a:r>
            <a:r>
              <a:rPr lang="es-ES"/>
              <a:t>, </a:t>
            </a:r>
            <a:r>
              <a:rPr lang="es-ES" err="1"/>
              <a:t>iaculis</a:t>
            </a:r>
            <a:r>
              <a:rPr lang="es-ES"/>
              <a:t> </a:t>
            </a:r>
            <a:r>
              <a:rPr lang="es-ES" err="1"/>
              <a:t>enim</a:t>
            </a:r>
            <a:r>
              <a:rPr lang="es-ES"/>
              <a:t>. </a:t>
            </a:r>
            <a:r>
              <a:rPr lang="es-ES" err="1"/>
              <a:t>Morbi</a:t>
            </a:r>
            <a:r>
              <a:rPr lang="es-ES"/>
              <a:t> </a:t>
            </a:r>
            <a:r>
              <a:rPr lang="es-ES" err="1"/>
              <a:t>arcu</a:t>
            </a:r>
            <a:r>
              <a:rPr lang="es-ES"/>
              <a:t> </a:t>
            </a:r>
            <a:r>
              <a:rPr lang="es-ES" err="1"/>
              <a:t>nisl</a:t>
            </a:r>
            <a:r>
              <a:rPr lang="es-ES"/>
              <a:t>, </a:t>
            </a:r>
            <a:r>
              <a:rPr lang="es-ES" err="1"/>
              <a:t>luctus</a:t>
            </a:r>
            <a:r>
              <a:rPr lang="es-ES"/>
              <a:t> a </a:t>
            </a:r>
            <a:r>
              <a:rPr lang="es-ES" err="1"/>
              <a:t>fermentum</a:t>
            </a:r>
            <a:r>
              <a:rPr lang="es-ES"/>
              <a:t> ac, </a:t>
            </a:r>
            <a:r>
              <a:rPr lang="es-ES" err="1"/>
              <a:t>condimentum</a:t>
            </a:r>
            <a:r>
              <a:rPr lang="es-ES"/>
              <a:t> vitae dolor. Sed </a:t>
            </a:r>
            <a:r>
              <a:rPr lang="es-ES" err="1"/>
              <a:t>eu</a:t>
            </a:r>
            <a:r>
              <a:rPr lang="es-ES"/>
              <a:t> </a:t>
            </a:r>
            <a:r>
              <a:rPr lang="es-ES" err="1"/>
              <a:t>tempor</a:t>
            </a:r>
            <a:r>
              <a:rPr lang="es-ES"/>
              <a:t> neque, </a:t>
            </a:r>
            <a:r>
              <a:rPr lang="es-ES" err="1"/>
              <a:t>vel</a:t>
            </a:r>
            <a:r>
              <a:rPr lang="es-ES"/>
              <a:t> </a:t>
            </a:r>
            <a:r>
              <a:rPr lang="es-ES" err="1"/>
              <a:t>pellentesque</a:t>
            </a:r>
            <a:r>
              <a:rPr lang="es-ES"/>
              <a:t> </a:t>
            </a:r>
            <a:r>
              <a:rPr lang="es-ES" err="1"/>
              <a:t>erat</a:t>
            </a:r>
            <a:r>
              <a:rPr lang="es-ES"/>
              <a:t>. </a:t>
            </a:r>
            <a:r>
              <a:rPr lang="es-ES" err="1"/>
              <a:t>Aliquam</a:t>
            </a:r>
            <a:r>
              <a:rPr lang="es-ES"/>
              <a:t> commodo, </a:t>
            </a:r>
            <a:r>
              <a:rPr lang="es-ES" err="1"/>
              <a:t>ligula</a:t>
            </a:r>
            <a:r>
              <a:rPr lang="es-ES"/>
              <a:t> </a:t>
            </a:r>
            <a:r>
              <a:rPr lang="es-ES" err="1"/>
              <a:t>varius</a:t>
            </a:r>
            <a:r>
              <a:rPr lang="es-ES"/>
              <a:t> </a:t>
            </a:r>
            <a:r>
              <a:rPr lang="es-ES" err="1"/>
              <a:t>ultricies</a:t>
            </a:r>
            <a:r>
              <a:rPr lang="es-ES"/>
              <a:t> </a:t>
            </a:r>
            <a:r>
              <a:rPr lang="es-ES" err="1"/>
              <a:t>hendrerit</a:t>
            </a:r>
            <a:r>
              <a:rPr lang="es-ES"/>
              <a:t>, </a:t>
            </a:r>
            <a:r>
              <a:rPr lang="es-ES" err="1"/>
              <a:t>velit</a:t>
            </a:r>
            <a:r>
              <a:rPr lang="es-ES"/>
              <a:t> tortor ultrices </a:t>
            </a:r>
            <a:r>
              <a:rPr lang="es-ES" err="1"/>
              <a:t>nisi</a:t>
            </a:r>
            <a:r>
              <a:rPr lang="es-ES"/>
              <a:t>, </a:t>
            </a:r>
            <a:r>
              <a:rPr lang="es-ES" err="1"/>
              <a:t>nec</a:t>
            </a:r>
            <a:r>
              <a:rPr lang="es-ES"/>
              <a:t> </a:t>
            </a:r>
            <a:r>
              <a:rPr lang="es-ES" err="1"/>
              <a:t>ullamcorper</a:t>
            </a:r>
            <a:r>
              <a:rPr lang="es-ES"/>
              <a:t> </a:t>
            </a:r>
            <a:r>
              <a:rPr lang="es-ES" err="1"/>
              <a:t>ligula</a:t>
            </a:r>
            <a:r>
              <a:rPr lang="es-ES"/>
              <a:t> </a:t>
            </a:r>
            <a:r>
              <a:rPr lang="es-ES" err="1"/>
              <a:t>lacus</a:t>
            </a:r>
            <a:r>
              <a:rPr lang="es-ES"/>
              <a:t> ut tortor. Quisque </a:t>
            </a:r>
            <a:r>
              <a:rPr lang="es-ES" err="1"/>
              <a:t>nisi</a:t>
            </a:r>
            <a:r>
              <a:rPr lang="es-ES"/>
              <a:t> </a:t>
            </a:r>
            <a:r>
              <a:rPr lang="es-ES" err="1"/>
              <a:t>ligula</a:t>
            </a:r>
            <a:r>
              <a:rPr lang="es-ES"/>
              <a:t>, </a:t>
            </a:r>
            <a:r>
              <a:rPr lang="es-ES" err="1"/>
              <a:t>rutrum</a:t>
            </a:r>
            <a:r>
              <a:rPr lang="es-ES"/>
              <a:t> ut ultrices a, </a:t>
            </a:r>
            <a:r>
              <a:rPr lang="es-ES" err="1"/>
              <a:t>posuere</a:t>
            </a:r>
            <a:r>
              <a:rPr lang="es-ES"/>
              <a:t> et </a:t>
            </a:r>
            <a:r>
              <a:rPr lang="es-ES" err="1"/>
              <a:t>diam</a:t>
            </a:r>
            <a:r>
              <a:rPr lang="es-ES"/>
              <a:t>. Sed </a:t>
            </a:r>
            <a:r>
              <a:rPr lang="es-ES" err="1"/>
              <a:t>sollicitudin</a:t>
            </a:r>
            <a:r>
              <a:rPr lang="es-ES"/>
              <a:t> </a:t>
            </a:r>
            <a:r>
              <a:rPr lang="es-ES" err="1"/>
              <a:t>quam</a:t>
            </a:r>
            <a:r>
              <a:rPr lang="es-ES"/>
              <a:t> sed </a:t>
            </a:r>
            <a:r>
              <a:rPr lang="es-ES" err="1"/>
              <a:t>arcu</a:t>
            </a:r>
            <a:r>
              <a:rPr lang="es-ES"/>
              <a:t> </a:t>
            </a:r>
            <a:r>
              <a:rPr lang="es-ES" err="1"/>
              <a:t>rutrum</a:t>
            </a:r>
            <a:r>
              <a:rPr lang="es-ES"/>
              <a:t>, </a:t>
            </a:r>
            <a:r>
              <a:rPr lang="es-ES" err="1"/>
              <a:t>eu</a:t>
            </a:r>
            <a:r>
              <a:rPr lang="es-ES"/>
              <a:t> </a:t>
            </a:r>
            <a:r>
              <a:rPr lang="es-ES" err="1"/>
              <a:t>finibus</a:t>
            </a:r>
            <a:r>
              <a:rPr lang="es-ES"/>
              <a:t> magna </a:t>
            </a:r>
            <a:r>
              <a:rPr lang="es-ES" err="1"/>
              <a:t>dapibus</a:t>
            </a:r>
            <a:r>
              <a:rPr lang="es-ES"/>
              <a:t>. </a:t>
            </a:r>
            <a:r>
              <a:rPr lang="es-ES" err="1"/>
              <a:t>Vestibulum</a:t>
            </a:r>
            <a:r>
              <a:rPr lang="es-ES"/>
              <a:t> at justo </a:t>
            </a:r>
            <a:r>
              <a:rPr lang="es-ES" err="1"/>
              <a:t>lectus</a:t>
            </a:r>
            <a:r>
              <a:rPr lang="es-ES"/>
              <a:t>. Quisque </a:t>
            </a:r>
            <a:r>
              <a:rPr lang="es-ES" err="1"/>
              <a:t>eu</a:t>
            </a:r>
            <a:r>
              <a:rPr lang="es-ES"/>
              <a:t> </a:t>
            </a:r>
            <a:r>
              <a:rPr lang="es-ES" err="1"/>
              <a:t>condimentum</a:t>
            </a:r>
            <a:r>
              <a:rPr lang="es-ES"/>
              <a:t> </a:t>
            </a:r>
            <a:r>
              <a:rPr lang="es-ES" err="1"/>
              <a:t>sapien</a:t>
            </a:r>
            <a:r>
              <a:rPr lang="es-ES"/>
              <a:t>. </a:t>
            </a:r>
            <a:r>
              <a:rPr lang="es-ES" err="1"/>
              <a:t>Aenean</a:t>
            </a:r>
            <a:r>
              <a:rPr lang="es-ES"/>
              <a:t> </a:t>
            </a:r>
            <a:r>
              <a:rPr lang="es-ES" err="1"/>
              <a:t>eu</a:t>
            </a:r>
            <a:r>
              <a:rPr lang="es-ES"/>
              <a:t> </a:t>
            </a:r>
            <a:r>
              <a:rPr lang="es-ES" err="1"/>
              <a:t>maximus</a:t>
            </a:r>
            <a:r>
              <a:rPr lang="es-ES"/>
              <a:t> </a:t>
            </a:r>
            <a:r>
              <a:rPr lang="es-ES" err="1"/>
              <a:t>nisl</a:t>
            </a:r>
            <a:r>
              <a:rPr lang="es-ES"/>
              <a:t>, id </a:t>
            </a:r>
            <a:r>
              <a:rPr lang="es-ES" err="1"/>
              <a:t>sagittis</a:t>
            </a:r>
            <a:r>
              <a:rPr lang="es-ES"/>
              <a:t> </a:t>
            </a:r>
            <a:r>
              <a:rPr lang="es-ES" err="1"/>
              <a:t>arcu</a:t>
            </a:r>
            <a:r>
              <a:rPr lang="es-ES"/>
              <a:t>.</a:t>
            </a:r>
          </a:p>
        </p:txBody>
      </p:sp>
      <p:sp>
        <p:nvSpPr>
          <p:cNvPr id="16" name="Marcador de posición de imagen 18">
            <a:extLst>
              <a:ext uri="{FF2B5EF4-FFF2-40B4-BE49-F238E27FC236}">
                <a16:creationId xmlns:a16="http://schemas.microsoft.com/office/drawing/2014/main" id="{6A3A3AE3-9D91-4E6C-9080-0DFFA2225A9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464368" y="423331"/>
            <a:ext cx="8919632" cy="12886272"/>
          </a:xfrm>
          <a:custGeom>
            <a:avLst/>
            <a:gdLst>
              <a:gd name="connsiteX0" fmla="*/ 0 w 3776662"/>
              <a:gd name="connsiteY0" fmla="*/ 0 h 5143500"/>
              <a:gd name="connsiteX1" fmla="*/ 3776662 w 3776662"/>
              <a:gd name="connsiteY1" fmla="*/ 0 h 5143500"/>
              <a:gd name="connsiteX2" fmla="*/ 3776662 w 3776662"/>
              <a:gd name="connsiteY2" fmla="*/ 5143500 h 5143500"/>
              <a:gd name="connsiteX3" fmla="*/ 0 w 3776662"/>
              <a:gd name="connsiteY3" fmla="*/ 5143500 h 5143500"/>
              <a:gd name="connsiteX4" fmla="*/ 0 w 3776662"/>
              <a:gd name="connsiteY4" fmla="*/ 0 h 5143500"/>
              <a:gd name="connsiteX0" fmla="*/ 0 w 3776662"/>
              <a:gd name="connsiteY0" fmla="*/ 0 h 5143500"/>
              <a:gd name="connsiteX1" fmla="*/ 3776662 w 3776662"/>
              <a:gd name="connsiteY1" fmla="*/ 0 h 5143500"/>
              <a:gd name="connsiteX2" fmla="*/ 3776662 w 3776662"/>
              <a:gd name="connsiteY2" fmla="*/ 5143500 h 5143500"/>
              <a:gd name="connsiteX3" fmla="*/ 0 w 3776662"/>
              <a:gd name="connsiteY3" fmla="*/ 5143500 h 5143500"/>
              <a:gd name="connsiteX4" fmla="*/ 0 w 3776662"/>
              <a:gd name="connsiteY4" fmla="*/ 0 h 5143500"/>
              <a:gd name="connsiteX0" fmla="*/ 0 w 3776662"/>
              <a:gd name="connsiteY0" fmla="*/ 0 h 5143500"/>
              <a:gd name="connsiteX1" fmla="*/ 3776662 w 3776662"/>
              <a:gd name="connsiteY1" fmla="*/ 0 h 5143500"/>
              <a:gd name="connsiteX2" fmla="*/ 3776662 w 3776662"/>
              <a:gd name="connsiteY2" fmla="*/ 5143500 h 5143500"/>
              <a:gd name="connsiteX3" fmla="*/ 0 w 3776662"/>
              <a:gd name="connsiteY3" fmla="*/ 5143500 h 5143500"/>
              <a:gd name="connsiteX4" fmla="*/ 0 w 3776662"/>
              <a:gd name="connsiteY4" fmla="*/ 0 h 5143500"/>
              <a:gd name="connsiteX0" fmla="*/ 82411 w 3859073"/>
              <a:gd name="connsiteY0" fmla="*/ 0 h 5143500"/>
              <a:gd name="connsiteX1" fmla="*/ 3859073 w 3859073"/>
              <a:gd name="connsiteY1" fmla="*/ 0 h 5143500"/>
              <a:gd name="connsiteX2" fmla="*/ 3859073 w 3859073"/>
              <a:gd name="connsiteY2" fmla="*/ 5143500 h 5143500"/>
              <a:gd name="connsiteX3" fmla="*/ 82411 w 3859073"/>
              <a:gd name="connsiteY3" fmla="*/ 5143500 h 5143500"/>
              <a:gd name="connsiteX4" fmla="*/ 82411 w 3859073"/>
              <a:gd name="connsiteY4" fmla="*/ 0 h 5143500"/>
              <a:gd name="connsiteX0" fmla="*/ 50789 w 3827451"/>
              <a:gd name="connsiteY0" fmla="*/ 0 h 5148580"/>
              <a:gd name="connsiteX1" fmla="*/ 3827451 w 3827451"/>
              <a:gd name="connsiteY1" fmla="*/ 0 h 5148580"/>
              <a:gd name="connsiteX2" fmla="*/ 3827451 w 3827451"/>
              <a:gd name="connsiteY2" fmla="*/ 5143500 h 5148580"/>
              <a:gd name="connsiteX3" fmla="*/ 878829 w 3827451"/>
              <a:gd name="connsiteY3" fmla="*/ 5148580 h 5148580"/>
              <a:gd name="connsiteX4" fmla="*/ 50789 w 3827451"/>
              <a:gd name="connsiteY4" fmla="*/ 0 h 5148580"/>
              <a:gd name="connsiteX0" fmla="*/ 62493 w 3432755"/>
              <a:gd name="connsiteY0" fmla="*/ 0 h 5153660"/>
              <a:gd name="connsiteX1" fmla="*/ 3432755 w 3432755"/>
              <a:gd name="connsiteY1" fmla="*/ 5080 h 5153660"/>
              <a:gd name="connsiteX2" fmla="*/ 3432755 w 3432755"/>
              <a:gd name="connsiteY2" fmla="*/ 5148580 h 5153660"/>
              <a:gd name="connsiteX3" fmla="*/ 484133 w 3432755"/>
              <a:gd name="connsiteY3" fmla="*/ 5153660 h 5153660"/>
              <a:gd name="connsiteX4" fmla="*/ 62493 w 3432755"/>
              <a:gd name="connsiteY4" fmla="*/ 0 h 5153660"/>
              <a:gd name="connsiteX0" fmla="*/ 4274 w 3374536"/>
              <a:gd name="connsiteY0" fmla="*/ 0 h 5153660"/>
              <a:gd name="connsiteX1" fmla="*/ 3374536 w 3374536"/>
              <a:gd name="connsiteY1" fmla="*/ 5080 h 5153660"/>
              <a:gd name="connsiteX2" fmla="*/ 3374536 w 3374536"/>
              <a:gd name="connsiteY2" fmla="*/ 5148580 h 5153660"/>
              <a:gd name="connsiteX3" fmla="*/ 425914 w 3374536"/>
              <a:gd name="connsiteY3" fmla="*/ 5153660 h 5153660"/>
              <a:gd name="connsiteX4" fmla="*/ 4274 w 3374536"/>
              <a:gd name="connsiteY4" fmla="*/ 0 h 5153660"/>
              <a:gd name="connsiteX0" fmla="*/ 10058 w 3380320"/>
              <a:gd name="connsiteY0" fmla="*/ 0 h 5153660"/>
              <a:gd name="connsiteX1" fmla="*/ 3380320 w 3380320"/>
              <a:gd name="connsiteY1" fmla="*/ 5080 h 5153660"/>
              <a:gd name="connsiteX2" fmla="*/ 3380320 w 3380320"/>
              <a:gd name="connsiteY2" fmla="*/ 5148580 h 5153660"/>
              <a:gd name="connsiteX3" fmla="*/ 431698 w 3380320"/>
              <a:gd name="connsiteY3" fmla="*/ 5153660 h 5153660"/>
              <a:gd name="connsiteX4" fmla="*/ 10058 w 3380320"/>
              <a:gd name="connsiteY4" fmla="*/ 0 h 5153660"/>
              <a:gd name="connsiteX0" fmla="*/ 10540 w 3355402"/>
              <a:gd name="connsiteY0" fmla="*/ 0 h 5153660"/>
              <a:gd name="connsiteX1" fmla="*/ 3355402 w 3355402"/>
              <a:gd name="connsiteY1" fmla="*/ 5080 h 5153660"/>
              <a:gd name="connsiteX2" fmla="*/ 3355402 w 3355402"/>
              <a:gd name="connsiteY2" fmla="*/ 5148580 h 5153660"/>
              <a:gd name="connsiteX3" fmla="*/ 406780 w 3355402"/>
              <a:gd name="connsiteY3" fmla="*/ 5153660 h 5153660"/>
              <a:gd name="connsiteX4" fmla="*/ 10540 w 3355402"/>
              <a:gd name="connsiteY4" fmla="*/ 0 h 5153660"/>
              <a:gd name="connsiteX0" fmla="*/ 0 w 3344862"/>
              <a:gd name="connsiteY0" fmla="*/ 0 h 5153660"/>
              <a:gd name="connsiteX1" fmla="*/ 3344862 w 3344862"/>
              <a:gd name="connsiteY1" fmla="*/ 5080 h 5153660"/>
              <a:gd name="connsiteX2" fmla="*/ 3344862 w 3344862"/>
              <a:gd name="connsiteY2" fmla="*/ 5148580 h 5153660"/>
              <a:gd name="connsiteX3" fmla="*/ 396240 w 3344862"/>
              <a:gd name="connsiteY3" fmla="*/ 5153660 h 5153660"/>
              <a:gd name="connsiteX4" fmla="*/ 0 w 3344862"/>
              <a:gd name="connsiteY4" fmla="*/ 0 h 5153660"/>
              <a:gd name="connsiteX0" fmla="*/ 0 w 3344862"/>
              <a:gd name="connsiteY0" fmla="*/ 0 h 5153660"/>
              <a:gd name="connsiteX1" fmla="*/ 3344862 w 3344862"/>
              <a:gd name="connsiteY1" fmla="*/ 5080 h 5153660"/>
              <a:gd name="connsiteX2" fmla="*/ 3344862 w 3344862"/>
              <a:gd name="connsiteY2" fmla="*/ 5148580 h 5153660"/>
              <a:gd name="connsiteX3" fmla="*/ 396240 w 3344862"/>
              <a:gd name="connsiteY3" fmla="*/ 5153660 h 5153660"/>
              <a:gd name="connsiteX4" fmla="*/ 0 w 3344862"/>
              <a:gd name="connsiteY4" fmla="*/ 0 h 515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4862" h="5153660">
                <a:moveTo>
                  <a:pt x="0" y="0"/>
                </a:moveTo>
                <a:lnTo>
                  <a:pt x="3344862" y="5080"/>
                </a:lnTo>
                <a:lnTo>
                  <a:pt x="3344862" y="5148580"/>
                </a:lnTo>
                <a:lnTo>
                  <a:pt x="396240" y="5153660"/>
                </a:lnTo>
                <a:cubicBezTo>
                  <a:pt x="345440" y="3175000"/>
                  <a:pt x="15240" y="2237740"/>
                  <a:pt x="0" y="0"/>
                </a:cubicBez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s-ES" dirty="0"/>
              <a:t> 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43F7701D-506A-6944-B3D0-26606765AC1B}"/>
              </a:ext>
            </a:extLst>
          </p:cNvPr>
          <p:cNvCxnSpPr/>
          <p:nvPr/>
        </p:nvCxnSpPr>
        <p:spPr>
          <a:xfrm>
            <a:off x="2065867" y="12979400"/>
            <a:ext cx="0" cy="203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D85EAD7-6AE2-3248-AB34-C3D54B8A9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38AD214-24A8-9240-8ED6-6C6BBFC8E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CEAG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741CE44-C4D3-1F4A-8CFB-7CBCD3F7F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C272F-FE32-E843-83C0-7ABF6FE31D1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38DD4C9-8239-4251-8711-92CFE8463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984" y="1"/>
            <a:ext cx="21492813" cy="201433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4B5EEA7-78D7-4429-84DB-A2082EE34C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4040" y="12846638"/>
            <a:ext cx="1715923" cy="54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5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+ graph/tableau/tex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4825" y="3109843"/>
            <a:ext cx="10478787" cy="924408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3733" b="1" i="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3733" b="0" i="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D9B8BB5-DB93-9245-8C6B-3D9566735487}"/>
              </a:ext>
            </a:extLst>
          </p:cNvPr>
          <p:cNvCxnSpPr/>
          <p:nvPr/>
        </p:nvCxnSpPr>
        <p:spPr>
          <a:xfrm>
            <a:off x="2065867" y="12979400"/>
            <a:ext cx="0" cy="203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e la date 12">
            <a:extLst>
              <a:ext uri="{FF2B5EF4-FFF2-40B4-BE49-F238E27FC236}">
                <a16:creationId xmlns:a16="http://schemas.microsoft.com/office/drawing/2014/main" id="{5CA6EE78-F2A4-6146-9F08-26D1C5855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4" name="Espace réservé du pied de page 13">
            <a:extLst>
              <a:ext uri="{FF2B5EF4-FFF2-40B4-BE49-F238E27FC236}">
                <a16:creationId xmlns:a16="http://schemas.microsoft.com/office/drawing/2014/main" id="{AF2F33F9-95CF-EB43-B8C4-6320B8725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CEAG</a:t>
            </a:r>
            <a:endParaRPr lang="fr-FR" dirty="0"/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12E5BF05-B400-414C-88BA-D10B372D1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C272F-FE32-E843-83C0-7ABF6FE31D1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6E945A9-E295-4EFA-867E-046AA650FF6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2940009" y="3109843"/>
            <a:ext cx="10478787" cy="924408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3733" b="1" i="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3733" b="0" i="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46C5C6EE-451C-4695-BEF1-11020AC33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984" y="1"/>
            <a:ext cx="21492813" cy="201433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8372D61-0F35-47E4-90EE-116E761837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4040" y="12846638"/>
            <a:ext cx="1715923" cy="54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7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uv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id="{1FB10B62-C50A-824A-946A-3A98B6CDAE6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2449873"/>
            <a:ext cx="24384000" cy="11272888"/>
          </a:xfrm>
          <a:custGeom>
            <a:avLst/>
            <a:gdLst>
              <a:gd name="connsiteX0" fmla="*/ 0 w 9144000"/>
              <a:gd name="connsiteY0" fmla="*/ 2221781 h 4227333"/>
              <a:gd name="connsiteX1" fmla="*/ 149490 w 9144000"/>
              <a:gd name="connsiteY1" fmla="*/ 2243169 h 4227333"/>
              <a:gd name="connsiteX2" fmla="*/ 1145627 w 9144000"/>
              <a:gd name="connsiteY2" fmla="*/ 2920713 h 4227333"/>
              <a:gd name="connsiteX3" fmla="*/ 1408386 w 9144000"/>
              <a:gd name="connsiteY3" fmla="*/ 4040063 h 4227333"/>
              <a:gd name="connsiteX4" fmla="*/ 1427765 w 9144000"/>
              <a:gd name="connsiteY4" fmla="*/ 4211842 h 4227333"/>
              <a:gd name="connsiteX5" fmla="*/ 1431500 w 9144000"/>
              <a:gd name="connsiteY5" fmla="*/ 4227333 h 4227333"/>
              <a:gd name="connsiteX6" fmla="*/ 845532 w 9144000"/>
              <a:gd name="connsiteY6" fmla="*/ 4227333 h 4227333"/>
              <a:gd name="connsiteX7" fmla="*/ 830317 w 9144000"/>
              <a:gd name="connsiteY7" fmla="*/ 4087360 h 4227333"/>
              <a:gd name="connsiteX8" fmla="*/ 677917 w 9144000"/>
              <a:gd name="connsiteY8" fmla="*/ 3267553 h 4227333"/>
              <a:gd name="connsiteX9" fmla="*/ 41989 w 9144000"/>
              <a:gd name="connsiteY9" fmla="*/ 2806935 h 4227333"/>
              <a:gd name="connsiteX10" fmla="*/ 0 w 9144000"/>
              <a:gd name="connsiteY10" fmla="*/ 2802643 h 4227333"/>
              <a:gd name="connsiteX11" fmla="*/ 9144000 w 9144000"/>
              <a:gd name="connsiteY11" fmla="*/ 2220931 h 4227333"/>
              <a:gd name="connsiteX12" fmla="*/ 9144000 w 9144000"/>
              <a:gd name="connsiteY12" fmla="*/ 2802036 h 4227333"/>
              <a:gd name="connsiteX13" fmla="*/ 9096072 w 9144000"/>
              <a:gd name="connsiteY13" fmla="*/ 2806935 h 4227333"/>
              <a:gd name="connsiteX14" fmla="*/ 8460144 w 9144000"/>
              <a:gd name="connsiteY14" fmla="*/ 3267553 h 4227333"/>
              <a:gd name="connsiteX15" fmla="*/ 8307744 w 9144000"/>
              <a:gd name="connsiteY15" fmla="*/ 4087360 h 4227333"/>
              <a:gd name="connsiteX16" fmla="*/ 8292530 w 9144000"/>
              <a:gd name="connsiteY16" fmla="*/ 4227333 h 4227333"/>
              <a:gd name="connsiteX17" fmla="*/ 7706562 w 9144000"/>
              <a:gd name="connsiteY17" fmla="*/ 4227333 h 4227333"/>
              <a:gd name="connsiteX18" fmla="*/ 7710296 w 9144000"/>
              <a:gd name="connsiteY18" fmla="*/ 4211842 h 4227333"/>
              <a:gd name="connsiteX19" fmla="*/ 7729675 w 9144000"/>
              <a:gd name="connsiteY19" fmla="*/ 4040063 h 4227333"/>
              <a:gd name="connsiteX20" fmla="*/ 7992434 w 9144000"/>
              <a:gd name="connsiteY20" fmla="*/ 2920713 h 4227333"/>
              <a:gd name="connsiteX21" fmla="*/ 8988571 w 9144000"/>
              <a:gd name="connsiteY21" fmla="*/ 2243169 h 4227333"/>
              <a:gd name="connsiteX22" fmla="*/ 0 w 9144000"/>
              <a:gd name="connsiteY22" fmla="*/ 1104794 h 4227333"/>
              <a:gd name="connsiteX23" fmla="*/ 165974 w 9144000"/>
              <a:gd name="connsiteY23" fmla="*/ 1119775 h 4227333"/>
              <a:gd name="connsiteX24" fmla="*/ 1928648 w 9144000"/>
              <a:gd name="connsiteY24" fmla="*/ 2116670 h 4227333"/>
              <a:gd name="connsiteX25" fmla="*/ 2522483 w 9144000"/>
              <a:gd name="connsiteY25" fmla="*/ 4034808 h 4227333"/>
              <a:gd name="connsiteX26" fmla="*/ 2550730 w 9144000"/>
              <a:gd name="connsiteY26" fmla="*/ 4197062 h 4227333"/>
              <a:gd name="connsiteX27" fmla="*/ 2559027 w 9144000"/>
              <a:gd name="connsiteY27" fmla="*/ 4227333 h 4227333"/>
              <a:gd name="connsiteX28" fmla="*/ 1954460 w 9144000"/>
              <a:gd name="connsiteY28" fmla="*/ 4227333 h 4227333"/>
              <a:gd name="connsiteX29" fmla="*/ 1952297 w 9144000"/>
              <a:gd name="connsiteY29" fmla="*/ 4218739 h 4227333"/>
              <a:gd name="connsiteX30" fmla="*/ 1928648 w 9144000"/>
              <a:gd name="connsiteY30" fmla="*/ 4071594 h 4227333"/>
              <a:gd name="connsiteX31" fmla="*/ 1576552 w 9144000"/>
              <a:gd name="connsiteY31" fmla="*/ 2621166 h 4227333"/>
              <a:gd name="connsiteX32" fmla="*/ 209389 w 9144000"/>
              <a:gd name="connsiteY32" fmla="*/ 1713170 h 4227333"/>
              <a:gd name="connsiteX33" fmla="*/ 0 w 9144000"/>
              <a:gd name="connsiteY33" fmla="*/ 1690799 h 4227333"/>
              <a:gd name="connsiteX34" fmla="*/ 9144000 w 9144000"/>
              <a:gd name="connsiteY34" fmla="*/ 1104258 h 4227333"/>
              <a:gd name="connsiteX35" fmla="*/ 9144000 w 9144000"/>
              <a:gd name="connsiteY35" fmla="*/ 1690165 h 4227333"/>
              <a:gd name="connsiteX36" fmla="*/ 8928673 w 9144000"/>
              <a:gd name="connsiteY36" fmla="*/ 1713170 h 4227333"/>
              <a:gd name="connsiteX37" fmla="*/ 7561509 w 9144000"/>
              <a:gd name="connsiteY37" fmla="*/ 2621166 h 4227333"/>
              <a:gd name="connsiteX38" fmla="*/ 7209413 w 9144000"/>
              <a:gd name="connsiteY38" fmla="*/ 4071594 h 4227333"/>
              <a:gd name="connsiteX39" fmla="*/ 7185765 w 9144000"/>
              <a:gd name="connsiteY39" fmla="*/ 4218739 h 4227333"/>
              <a:gd name="connsiteX40" fmla="*/ 7183601 w 9144000"/>
              <a:gd name="connsiteY40" fmla="*/ 4227333 h 4227333"/>
              <a:gd name="connsiteX41" fmla="*/ 6579035 w 9144000"/>
              <a:gd name="connsiteY41" fmla="*/ 4227333 h 4227333"/>
              <a:gd name="connsiteX42" fmla="*/ 6587332 w 9144000"/>
              <a:gd name="connsiteY42" fmla="*/ 4197062 h 4227333"/>
              <a:gd name="connsiteX43" fmla="*/ 6615578 w 9144000"/>
              <a:gd name="connsiteY43" fmla="*/ 4034808 h 4227333"/>
              <a:gd name="connsiteX44" fmla="*/ 7209413 w 9144000"/>
              <a:gd name="connsiteY44" fmla="*/ 2116670 h 4227333"/>
              <a:gd name="connsiteX45" fmla="*/ 8972087 w 9144000"/>
              <a:gd name="connsiteY45" fmla="*/ 1119775 h 4227333"/>
              <a:gd name="connsiteX46" fmla="*/ 0 w 9144000"/>
              <a:gd name="connsiteY46" fmla="*/ 340 h 4227333"/>
              <a:gd name="connsiteX47" fmla="*/ 147696 w 9144000"/>
              <a:gd name="connsiteY47" fmla="*/ 8792 h 4227333"/>
              <a:gd name="connsiteX48" fmla="*/ 2758966 w 9144000"/>
              <a:gd name="connsiteY48" fmla="*/ 1391456 h 4227333"/>
              <a:gd name="connsiteX49" fmla="*/ 3610303 w 9144000"/>
              <a:gd name="connsiteY49" fmla="*/ 3924449 h 4227333"/>
              <a:gd name="connsiteX50" fmla="*/ 3672476 w 9144000"/>
              <a:gd name="connsiteY50" fmla="*/ 4159880 h 4227333"/>
              <a:gd name="connsiteX51" fmla="*/ 3708401 w 9144000"/>
              <a:gd name="connsiteY51" fmla="*/ 4227333 h 4227333"/>
              <a:gd name="connsiteX52" fmla="*/ 3093567 w 9144000"/>
              <a:gd name="connsiteY52" fmla="*/ 4227333 h 4227333"/>
              <a:gd name="connsiteX53" fmla="*/ 3074276 w 9144000"/>
              <a:gd name="connsiteY53" fmla="*/ 4167502 h 4227333"/>
              <a:gd name="connsiteX54" fmla="*/ 3032234 w 9144000"/>
              <a:gd name="connsiteY54" fmla="*/ 3992767 h 4227333"/>
              <a:gd name="connsiteX55" fmla="*/ 2464676 w 9144000"/>
              <a:gd name="connsiteY55" fmla="*/ 1964270 h 4227333"/>
              <a:gd name="connsiteX56" fmla="*/ 211256 w 9144000"/>
              <a:gd name="connsiteY56" fmla="*/ 607090 h 4227333"/>
              <a:gd name="connsiteX57" fmla="*/ 0 w 9144000"/>
              <a:gd name="connsiteY57" fmla="*/ 586720 h 4227333"/>
              <a:gd name="connsiteX58" fmla="*/ 9144000 w 9144000"/>
              <a:gd name="connsiteY58" fmla="*/ 0 h 4227333"/>
              <a:gd name="connsiteX59" fmla="*/ 9144000 w 9144000"/>
              <a:gd name="connsiteY59" fmla="*/ 586148 h 4227333"/>
              <a:gd name="connsiteX60" fmla="*/ 8926805 w 9144000"/>
              <a:gd name="connsiteY60" fmla="*/ 607090 h 4227333"/>
              <a:gd name="connsiteX61" fmla="*/ 6673385 w 9144000"/>
              <a:gd name="connsiteY61" fmla="*/ 1964270 h 4227333"/>
              <a:gd name="connsiteX62" fmla="*/ 6105827 w 9144000"/>
              <a:gd name="connsiteY62" fmla="*/ 3992767 h 4227333"/>
              <a:gd name="connsiteX63" fmla="*/ 6063786 w 9144000"/>
              <a:gd name="connsiteY63" fmla="*/ 4167502 h 4227333"/>
              <a:gd name="connsiteX64" fmla="*/ 6044495 w 9144000"/>
              <a:gd name="connsiteY64" fmla="*/ 4227333 h 4227333"/>
              <a:gd name="connsiteX65" fmla="*/ 5429660 w 9144000"/>
              <a:gd name="connsiteY65" fmla="*/ 4227333 h 4227333"/>
              <a:gd name="connsiteX66" fmla="*/ 5465586 w 9144000"/>
              <a:gd name="connsiteY66" fmla="*/ 4159880 h 4227333"/>
              <a:gd name="connsiteX67" fmla="*/ 5527758 w 9144000"/>
              <a:gd name="connsiteY67" fmla="*/ 3924449 h 4227333"/>
              <a:gd name="connsiteX68" fmla="*/ 6379095 w 9144000"/>
              <a:gd name="connsiteY68" fmla="*/ 1391456 h 4227333"/>
              <a:gd name="connsiteX69" fmla="*/ 8990365 w 9144000"/>
              <a:gd name="connsiteY69" fmla="*/ 8792 h 4227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9144000" h="4227333">
                <a:moveTo>
                  <a:pt x="0" y="2221781"/>
                </a:moveTo>
                <a:lnTo>
                  <a:pt x="149490" y="2243169"/>
                </a:lnTo>
                <a:cubicBezTo>
                  <a:pt x="562507" y="2318065"/>
                  <a:pt x="832937" y="2489687"/>
                  <a:pt x="1145627" y="2920713"/>
                </a:cubicBezTo>
                <a:cubicBezTo>
                  <a:pt x="1386489" y="3224637"/>
                  <a:pt x="1393437" y="3803604"/>
                  <a:pt x="1408386" y="4040063"/>
                </a:cubicBezTo>
                <a:cubicBezTo>
                  <a:pt x="1413204" y="4116263"/>
                  <a:pt x="1419773" y="4170348"/>
                  <a:pt x="1427765" y="4211842"/>
                </a:cubicBezTo>
                <a:lnTo>
                  <a:pt x="1431500" y="4227333"/>
                </a:lnTo>
                <a:lnTo>
                  <a:pt x="845532" y="4227333"/>
                </a:lnTo>
                <a:lnTo>
                  <a:pt x="830317" y="4087360"/>
                </a:lnTo>
                <a:cubicBezTo>
                  <a:pt x="810929" y="3908998"/>
                  <a:pt x="826481" y="3485067"/>
                  <a:pt x="677917" y="3267553"/>
                </a:cubicBezTo>
                <a:cubicBezTo>
                  <a:pt x="517744" y="3033042"/>
                  <a:pt x="313982" y="2854857"/>
                  <a:pt x="41989" y="2806935"/>
                </a:cubicBezTo>
                <a:lnTo>
                  <a:pt x="0" y="2802643"/>
                </a:lnTo>
                <a:close/>
                <a:moveTo>
                  <a:pt x="9144000" y="2220931"/>
                </a:moveTo>
                <a:lnTo>
                  <a:pt x="9144000" y="2802036"/>
                </a:lnTo>
                <a:lnTo>
                  <a:pt x="9096072" y="2806935"/>
                </a:lnTo>
                <a:cubicBezTo>
                  <a:pt x="8824080" y="2854857"/>
                  <a:pt x="8620317" y="3033042"/>
                  <a:pt x="8460144" y="3267553"/>
                </a:cubicBezTo>
                <a:cubicBezTo>
                  <a:pt x="8311580" y="3485067"/>
                  <a:pt x="8327132" y="3908998"/>
                  <a:pt x="8307744" y="4087360"/>
                </a:cubicBezTo>
                <a:lnTo>
                  <a:pt x="8292530" y="4227333"/>
                </a:lnTo>
                <a:lnTo>
                  <a:pt x="7706562" y="4227333"/>
                </a:lnTo>
                <a:lnTo>
                  <a:pt x="7710296" y="4211842"/>
                </a:lnTo>
                <a:cubicBezTo>
                  <a:pt x="7718289" y="4170348"/>
                  <a:pt x="7724858" y="4116263"/>
                  <a:pt x="7729675" y="4040063"/>
                </a:cubicBezTo>
                <a:cubicBezTo>
                  <a:pt x="7744624" y="3803604"/>
                  <a:pt x="7751572" y="3224637"/>
                  <a:pt x="7992434" y="2920713"/>
                </a:cubicBezTo>
                <a:cubicBezTo>
                  <a:pt x="8305124" y="2489687"/>
                  <a:pt x="8575554" y="2318065"/>
                  <a:pt x="8988571" y="2243169"/>
                </a:cubicBezTo>
                <a:close/>
                <a:moveTo>
                  <a:pt x="0" y="1104794"/>
                </a:moveTo>
                <a:lnTo>
                  <a:pt x="165974" y="1119775"/>
                </a:lnTo>
                <a:cubicBezTo>
                  <a:pt x="642431" y="1177451"/>
                  <a:pt x="1303504" y="1374731"/>
                  <a:pt x="1928648" y="2116670"/>
                </a:cubicBezTo>
                <a:cubicBezTo>
                  <a:pt x="2536477" y="2838059"/>
                  <a:pt x="2454165" y="3535568"/>
                  <a:pt x="2522483" y="4034808"/>
                </a:cubicBezTo>
                <a:cubicBezTo>
                  <a:pt x="2533870" y="4122395"/>
                  <a:pt x="2542628" y="4165312"/>
                  <a:pt x="2550730" y="4197062"/>
                </a:cubicBezTo>
                <a:lnTo>
                  <a:pt x="2559027" y="4227333"/>
                </a:lnTo>
                <a:lnTo>
                  <a:pt x="1954460" y="4227333"/>
                </a:lnTo>
                <a:lnTo>
                  <a:pt x="1952297" y="4218739"/>
                </a:lnTo>
                <a:cubicBezTo>
                  <a:pt x="1944414" y="4185456"/>
                  <a:pt x="1936531" y="4144291"/>
                  <a:pt x="1928648" y="4071594"/>
                </a:cubicBezTo>
                <a:cubicBezTo>
                  <a:pt x="1890986" y="3719498"/>
                  <a:pt x="1971511" y="3231744"/>
                  <a:pt x="1576552" y="2621166"/>
                </a:cubicBezTo>
                <a:cubicBezTo>
                  <a:pt x="1261522" y="2134151"/>
                  <a:pt x="792342" y="1810054"/>
                  <a:pt x="209389" y="1713170"/>
                </a:cubicBezTo>
                <a:lnTo>
                  <a:pt x="0" y="1690799"/>
                </a:lnTo>
                <a:close/>
                <a:moveTo>
                  <a:pt x="9144000" y="1104258"/>
                </a:moveTo>
                <a:lnTo>
                  <a:pt x="9144000" y="1690165"/>
                </a:lnTo>
                <a:lnTo>
                  <a:pt x="8928673" y="1713170"/>
                </a:lnTo>
                <a:cubicBezTo>
                  <a:pt x="8345719" y="1810054"/>
                  <a:pt x="7876540" y="2134151"/>
                  <a:pt x="7561509" y="2621166"/>
                </a:cubicBezTo>
                <a:cubicBezTo>
                  <a:pt x="7166550" y="3231744"/>
                  <a:pt x="7247075" y="3719498"/>
                  <a:pt x="7209413" y="4071594"/>
                </a:cubicBezTo>
                <a:cubicBezTo>
                  <a:pt x="7201530" y="4144291"/>
                  <a:pt x="7193647" y="4185456"/>
                  <a:pt x="7185765" y="4218739"/>
                </a:cubicBezTo>
                <a:lnTo>
                  <a:pt x="7183601" y="4227333"/>
                </a:lnTo>
                <a:lnTo>
                  <a:pt x="6579035" y="4227333"/>
                </a:lnTo>
                <a:lnTo>
                  <a:pt x="6587332" y="4197062"/>
                </a:lnTo>
                <a:cubicBezTo>
                  <a:pt x="6595433" y="4165312"/>
                  <a:pt x="6604192" y="4122395"/>
                  <a:pt x="6615578" y="4034808"/>
                </a:cubicBezTo>
                <a:cubicBezTo>
                  <a:pt x="6683896" y="3535568"/>
                  <a:pt x="6601584" y="2838059"/>
                  <a:pt x="7209413" y="2116670"/>
                </a:cubicBezTo>
                <a:cubicBezTo>
                  <a:pt x="7834558" y="1374731"/>
                  <a:pt x="8495630" y="1177451"/>
                  <a:pt x="8972087" y="1119775"/>
                </a:cubicBezTo>
                <a:close/>
                <a:moveTo>
                  <a:pt x="0" y="340"/>
                </a:moveTo>
                <a:lnTo>
                  <a:pt x="147696" y="8792"/>
                </a:lnTo>
                <a:cubicBezTo>
                  <a:pt x="1027072" y="81446"/>
                  <a:pt x="2039696" y="500006"/>
                  <a:pt x="2758966" y="1391456"/>
                </a:cubicBezTo>
                <a:cubicBezTo>
                  <a:pt x="3623268" y="2462656"/>
                  <a:pt x="3548441" y="3340706"/>
                  <a:pt x="3610303" y="3924449"/>
                </a:cubicBezTo>
                <a:cubicBezTo>
                  <a:pt x="3620504" y="4020704"/>
                  <a:pt x="3645028" y="4098875"/>
                  <a:pt x="3672476" y="4159880"/>
                </a:cubicBezTo>
                <a:lnTo>
                  <a:pt x="3708401" y="4227333"/>
                </a:lnTo>
                <a:lnTo>
                  <a:pt x="3093567" y="4227333"/>
                </a:lnTo>
                <a:lnTo>
                  <a:pt x="3074276" y="4167502"/>
                </a:lnTo>
                <a:cubicBezTo>
                  <a:pt x="3060262" y="4122395"/>
                  <a:pt x="3046248" y="4070719"/>
                  <a:pt x="3032234" y="3992767"/>
                </a:cubicBezTo>
                <a:cubicBezTo>
                  <a:pt x="2986689" y="3681835"/>
                  <a:pt x="3077519" y="2825720"/>
                  <a:pt x="2464676" y="1964270"/>
                </a:cubicBezTo>
                <a:cubicBezTo>
                  <a:pt x="1750893" y="960932"/>
                  <a:pt x="853868" y="688787"/>
                  <a:pt x="211256" y="607090"/>
                </a:cubicBezTo>
                <a:lnTo>
                  <a:pt x="0" y="586720"/>
                </a:lnTo>
                <a:close/>
                <a:moveTo>
                  <a:pt x="9144000" y="0"/>
                </a:moveTo>
                <a:lnTo>
                  <a:pt x="9144000" y="586148"/>
                </a:lnTo>
                <a:lnTo>
                  <a:pt x="8926805" y="607090"/>
                </a:lnTo>
                <a:cubicBezTo>
                  <a:pt x="8284194" y="688787"/>
                  <a:pt x="7387168" y="960932"/>
                  <a:pt x="6673385" y="1964270"/>
                </a:cubicBezTo>
                <a:cubicBezTo>
                  <a:pt x="6060542" y="2825720"/>
                  <a:pt x="6151372" y="3681835"/>
                  <a:pt x="6105827" y="3992767"/>
                </a:cubicBezTo>
                <a:cubicBezTo>
                  <a:pt x="6091813" y="4070719"/>
                  <a:pt x="6077799" y="4122395"/>
                  <a:pt x="6063786" y="4167502"/>
                </a:cubicBezTo>
                <a:lnTo>
                  <a:pt x="6044495" y="4227333"/>
                </a:lnTo>
                <a:lnTo>
                  <a:pt x="5429660" y="4227333"/>
                </a:lnTo>
                <a:lnTo>
                  <a:pt x="5465586" y="4159880"/>
                </a:lnTo>
                <a:cubicBezTo>
                  <a:pt x="5493034" y="4098875"/>
                  <a:pt x="5517558" y="4020704"/>
                  <a:pt x="5527758" y="3924449"/>
                </a:cubicBezTo>
                <a:cubicBezTo>
                  <a:pt x="5589620" y="3340706"/>
                  <a:pt x="5514793" y="2462656"/>
                  <a:pt x="6379095" y="1391456"/>
                </a:cubicBezTo>
                <a:cubicBezTo>
                  <a:pt x="7098365" y="500006"/>
                  <a:pt x="8110989" y="81446"/>
                  <a:pt x="8990365" y="87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bIns="1440000" anchor="b">
            <a:noAutofit/>
          </a:bodyPr>
          <a:lstStyle>
            <a:lvl1pPr marL="0" indent="0" algn="ctr">
              <a:buNone/>
              <a:defRPr sz="2667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1154907"/>
            <a:ext cx="18288000" cy="2450707"/>
          </a:xfrm>
        </p:spPr>
        <p:txBody>
          <a:bodyPr anchor="b">
            <a:noAutofit/>
          </a:bodyPr>
          <a:lstStyle>
            <a:lvl1pPr algn="ctr">
              <a:defRPr sz="7466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51895" y="4413020"/>
            <a:ext cx="13280213" cy="195503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 i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88" indent="0" algn="ctr">
              <a:buNone/>
              <a:defRPr sz="4000"/>
            </a:lvl2pPr>
            <a:lvl3pPr marL="1828777" indent="0" algn="ctr">
              <a:buNone/>
              <a:defRPr sz="3600"/>
            </a:lvl3pPr>
            <a:lvl4pPr marL="2743166" indent="0" algn="ctr">
              <a:buNone/>
              <a:defRPr sz="3200"/>
            </a:lvl4pPr>
            <a:lvl5pPr marL="3657555" indent="0" algn="ctr">
              <a:buNone/>
              <a:defRPr sz="3200"/>
            </a:lvl5pPr>
            <a:lvl6pPr marL="4571943" indent="0" algn="ctr">
              <a:buNone/>
              <a:defRPr sz="3200"/>
            </a:lvl6pPr>
            <a:lvl7pPr marL="5486332" indent="0" algn="ctr">
              <a:buNone/>
              <a:defRPr sz="3200"/>
            </a:lvl7pPr>
            <a:lvl8pPr marL="6400720" indent="0" algn="ctr">
              <a:buNone/>
              <a:defRPr sz="3200"/>
            </a:lvl8pPr>
            <a:lvl9pPr marL="7315108" indent="0" algn="ctr">
              <a:buNone/>
              <a:defRPr sz="32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48800" y="6769837"/>
            <a:ext cx="5486400" cy="730251"/>
          </a:xfrm>
        </p:spPr>
        <p:txBody>
          <a:bodyPr anchor="ctr">
            <a:noAutofit/>
          </a:bodyPr>
          <a:lstStyle>
            <a:lvl1pPr algn="ctr">
              <a:defRPr sz="3733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BA94B64-627F-104E-A83B-F993227E0C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2497" y="11623977"/>
            <a:ext cx="5600467" cy="157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07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33D6A72-48D8-4967-95CC-06F2C340A5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1C589A2A-7439-40F7-9581-4CA77DB0B69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22625" y="3429001"/>
            <a:ext cx="17999075" cy="8507413"/>
          </a:xfrm>
        </p:spPr>
        <p:txBody>
          <a:bodyPr anchor="t">
            <a:noAutofit/>
          </a:bodyPr>
          <a:lstStyle>
            <a:lvl1pPr>
              <a:buSzPct val="100000"/>
              <a:defRPr sz="4000" b="1" u="none">
                <a:solidFill>
                  <a:schemeClr val="tx1"/>
                </a:solidFill>
                <a:latin typeface="Vectora LT Pro 45 Light"/>
              </a:defRPr>
            </a:lvl1pPr>
            <a:lvl2pPr marL="1269936" indent="-634968">
              <a:spcBef>
                <a:spcPts val="1800"/>
              </a:spcBef>
              <a:buSzPct val="100000"/>
              <a:buFont typeface="Courier New" panose="02070309020205020404" pitchFamily="49" charset="0"/>
              <a:buChar char="o"/>
              <a:defRPr sz="3200">
                <a:latin typeface="Vectora LT Pro 45 Light"/>
              </a:defRPr>
            </a:lvl2pPr>
            <a:lvl3pPr marL="1904904" indent="-634968">
              <a:spcBef>
                <a:spcPts val="1800"/>
              </a:spcBef>
              <a:buSzPct val="100000"/>
              <a:buFont typeface="Wingdings" panose="05000000000000000000" pitchFamily="2" charset="2"/>
              <a:buChar char="ü"/>
              <a:defRPr sz="3200">
                <a:latin typeface="Vectora LT Pro 45 Light"/>
              </a:defRPr>
            </a:lvl3pPr>
            <a:lvl4pPr marL="2539874" indent="-634968">
              <a:spcBef>
                <a:spcPts val="1800"/>
              </a:spcBef>
              <a:buSzPct val="75000"/>
              <a:buFont typeface="Wingdings" panose="05000000000000000000" pitchFamily="2" charset="2"/>
              <a:buChar char="§"/>
              <a:defRPr sz="3200">
                <a:latin typeface="Vectora LT Pro 45 Light"/>
              </a:defRPr>
            </a:lvl4pPr>
            <a:lvl5pPr>
              <a:defRPr sz="4000">
                <a:latin typeface="Vectora LT Pro 45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endParaRPr lang="fr-FR"/>
          </a:p>
        </p:txBody>
      </p:sp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241D555A-45C6-410B-AC6B-672F22C20B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46090" y="1692002"/>
            <a:ext cx="17975263" cy="12271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5000">
                <a:solidFill>
                  <a:srgbClr val="52B6DE"/>
                </a:solidFill>
              </a:defRPr>
            </a:lvl1pPr>
          </a:lstStyle>
          <a:p>
            <a:pPr lvl="0"/>
            <a:r>
              <a:rPr lang="fr-FR"/>
              <a:t>Titre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2789339484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D5DBC3A6-E2E5-314F-BCCF-200E56569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825" y="1"/>
            <a:ext cx="16117955" cy="2014331"/>
          </a:xfrm>
        </p:spPr>
        <p:txBody>
          <a:bodyPr>
            <a:noAutofit/>
          </a:bodyPr>
          <a:lstStyle>
            <a:lvl1pPr>
              <a:defRPr sz="5067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id="{109024AE-6A7B-9541-83FE-712C8E5334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783845" y="3140589"/>
            <a:ext cx="6600163" cy="9828325"/>
          </a:xfrm>
          <a:custGeom>
            <a:avLst/>
            <a:gdLst>
              <a:gd name="connsiteX0" fmla="*/ 137161 w 2475061"/>
              <a:gd name="connsiteY0" fmla="*/ 1080548 h 3685622"/>
              <a:gd name="connsiteX1" fmla="*/ 760012 w 2475061"/>
              <a:gd name="connsiteY1" fmla="*/ 1402037 h 3685622"/>
              <a:gd name="connsiteX2" fmla="*/ 989718 w 2475061"/>
              <a:gd name="connsiteY2" fmla="*/ 2366009 h 3685622"/>
              <a:gd name="connsiteX3" fmla="*/ 1616988 w 2475061"/>
              <a:gd name="connsiteY3" fmla="*/ 3169972 h 3685622"/>
              <a:gd name="connsiteX4" fmla="*/ 2430584 w 2475061"/>
              <a:gd name="connsiteY4" fmla="*/ 3411521 h 3685622"/>
              <a:gd name="connsiteX5" fmla="*/ 2475061 w 2475061"/>
              <a:gd name="connsiteY5" fmla="*/ 3409721 h 3685622"/>
              <a:gd name="connsiteX6" fmla="*/ 2475061 w 2475061"/>
              <a:gd name="connsiteY6" fmla="*/ 3685622 h 3685622"/>
              <a:gd name="connsiteX7" fmla="*/ 2399560 w 2475061"/>
              <a:gd name="connsiteY7" fmla="*/ 3683544 h 3685622"/>
              <a:gd name="connsiteX8" fmla="*/ 1440290 w 2475061"/>
              <a:gd name="connsiteY8" fmla="*/ 3386426 h 3685622"/>
              <a:gd name="connsiteX9" fmla="*/ 715839 w 2475061"/>
              <a:gd name="connsiteY9" fmla="*/ 2427853 h 3685622"/>
              <a:gd name="connsiteX10" fmla="*/ 128326 w 2475061"/>
              <a:gd name="connsiteY10" fmla="*/ 1354426 h 3685622"/>
              <a:gd name="connsiteX11" fmla="*/ 9059 w 2475061"/>
              <a:gd name="connsiteY11" fmla="*/ 1213070 h 3685622"/>
              <a:gd name="connsiteX12" fmla="*/ 137161 w 2475061"/>
              <a:gd name="connsiteY12" fmla="*/ 1080548 h 3685622"/>
              <a:gd name="connsiteX13" fmla="*/ 217250 w 2475061"/>
              <a:gd name="connsiteY13" fmla="*/ 536336 h 3685622"/>
              <a:gd name="connsiteX14" fmla="*/ 1188499 w 2475061"/>
              <a:gd name="connsiteY14" fmla="*/ 1056632 h 3685622"/>
              <a:gd name="connsiteX15" fmla="*/ 1572811 w 2475061"/>
              <a:gd name="connsiteY15" fmla="*/ 2359761 h 3685622"/>
              <a:gd name="connsiteX16" fmla="*/ 2451143 w 2475061"/>
              <a:gd name="connsiteY16" fmla="*/ 2852573 h 3685622"/>
              <a:gd name="connsiteX17" fmla="*/ 2475061 w 2475061"/>
              <a:gd name="connsiteY17" fmla="*/ 2854690 h 3685622"/>
              <a:gd name="connsiteX18" fmla="*/ 2475061 w 2475061"/>
              <a:gd name="connsiteY18" fmla="*/ 3149917 h 3685622"/>
              <a:gd name="connsiteX19" fmla="*/ 2430222 w 2475061"/>
              <a:gd name="connsiteY19" fmla="*/ 3149185 h 3685622"/>
              <a:gd name="connsiteX20" fmla="*/ 1510967 w 2475061"/>
              <a:gd name="connsiteY20" fmla="*/ 2739658 h 3685622"/>
              <a:gd name="connsiteX21" fmla="*/ 1144324 w 2475061"/>
              <a:gd name="connsiteY21" fmla="*/ 1688320 h 3685622"/>
              <a:gd name="connsiteX22" fmla="*/ 119489 w 2475061"/>
              <a:gd name="connsiteY22" fmla="*/ 818093 h 3685622"/>
              <a:gd name="connsiteX23" fmla="*/ 222 w 2475061"/>
              <a:gd name="connsiteY23" fmla="*/ 676737 h 3685622"/>
              <a:gd name="connsiteX24" fmla="*/ 128324 w 2475061"/>
              <a:gd name="connsiteY24" fmla="*/ 544215 h 3685622"/>
              <a:gd name="connsiteX25" fmla="*/ 217250 w 2475061"/>
              <a:gd name="connsiteY25" fmla="*/ 536336 h 3685622"/>
              <a:gd name="connsiteX26" fmla="*/ 188457 w 2475061"/>
              <a:gd name="connsiteY26" fmla="*/ 73 h 3685622"/>
              <a:gd name="connsiteX27" fmla="*/ 1466796 w 2475061"/>
              <a:gd name="connsiteY27" fmla="*/ 549479 h 3685622"/>
              <a:gd name="connsiteX28" fmla="*/ 1996883 w 2475061"/>
              <a:gd name="connsiteY28" fmla="*/ 1914453 h 3685622"/>
              <a:gd name="connsiteX29" fmla="*/ 2471726 w 2475061"/>
              <a:gd name="connsiteY29" fmla="*/ 2309172 h 3685622"/>
              <a:gd name="connsiteX30" fmla="*/ 2475061 w 2475061"/>
              <a:gd name="connsiteY30" fmla="*/ 2309578 h 3685622"/>
              <a:gd name="connsiteX31" fmla="*/ 2475061 w 2475061"/>
              <a:gd name="connsiteY31" fmla="*/ 2606739 h 3685622"/>
              <a:gd name="connsiteX32" fmla="*/ 2393527 w 2475061"/>
              <a:gd name="connsiteY32" fmla="*/ 2599196 h 3685622"/>
              <a:gd name="connsiteX33" fmla="*/ 1718587 w 2475061"/>
              <a:gd name="connsiteY33" fmla="*/ 1989549 h 3685622"/>
              <a:gd name="connsiteX34" fmla="*/ 1334274 w 2475061"/>
              <a:gd name="connsiteY34" fmla="*/ 827775 h 3685622"/>
              <a:gd name="connsiteX35" fmla="*/ 128326 w 2475061"/>
              <a:gd name="connsiteY35" fmla="*/ 275601 h 3685622"/>
              <a:gd name="connsiteX36" fmla="*/ 9059 w 2475061"/>
              <a:gd name="connsiteY36" fmla="*/ 134245 h 3685622"/>
              <a:gd name="connsiteX37" fmla="*/ 137161 w 2475061"/>
              <a:gd name="connsiteY37" fmla="*/ 1723 h 3685622"/>
              <a:gd name="connsiteX38" fmla="*/ 188457 w 2475061"/>
              <a:gd name="connsiteY38" fmla="*/ 73 h 3685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475061" h="3685622">
                <a:moveTo>
                  <a:pt x="137161" y="1080548"/>
                </a:moveTo>
                <a:cubicBezTo>
                  <a:pt x="332799" y="1070399"/>
                  <a:pt x="633367" y="1191526"/>
                  <a:pt x="760012" y="1402037"/>
                </a:cubicBezTo>
                <a:cubicBezTo>
                  <a:pt x="922911" y="1672810"/>
                  <a:pt x="878683" y="2057961"/>
                  <a:pt x="989718" y="2366009"/>
                </a:cubicBezTo>
                <a:cubicBezTo>
                  <a:pt x="1132547" y="2762265"/>
                  <a:pt x="1364461" y="2996221"/>
                  <a:pt x="1616988" y="3169972"/>
                </a:cubicBezTo>
                <a:cubicBezTo>
                  <a:pt x="1837949" y="3322004"/>
                  <a:pt x="2228013" y="3406961"/>
                  <a:pt x="2430584" y="3411521"/>
                </a:cubicBezTo>
                <a:lnTo>
                  <a:pt x="2475061" y="3409721"/>
                </a:lnTo>
                <a:lnTo>
                  <a:pt x="2475061" y="3685622"/>
                </a:lnTo>
                <a:lnTo>
                  <a:pt x="2399560" y="3683544"/>
                </a:lnTo>
                <a:cubicBezTo>
                  <a:pt x="2104466" y="3666708"/>
                  <a:pt x="1693469" y="3583127"/>
                  <a:pt x="1440290" y="3386426"/>
                </a:cubicBezTo>
                <a:cubicBezTo>
                  <a:pt x="1153160" y="3163347"/>
                  <a:pt x="878253" y="2886727"/>
                  <a:pt x="715839" y="2427853"/>
                </a:cubicBezTo>
                <a:cubicBezTo>
                  <a:pt x="553790" y="1970009"/>
                  <a:pt x="754068" y="1482939"/>
                  <a:pt x="128326" y="1354426"/>
                </a:cubicBezTo>
                <a:cubicBezTo>
                  <a:pt x="11458" y="1330424"/>
                  <a:pt x="10531" y="1260189"/>
                  <a:pt x="9059" y="1213070"/>
                </a:cubicBezTo>
                <a:cubicBezTo>
                  <a:pt x="7587" y="1165951"/>
                  <a:pt x="30229" y="1086095"/>
                  <a:pt x="137161" y="1080548"/>
                </a:cubicBezTo>
                <a:close/>
                <a:moveTo>
                  <a:pt x="217250" y="536336"/>
                </a:moveTo>
                <a:cubicBezTo>
                  <a:pt x="451916" y="535560"/>
                  <a:pt x="864147" y="664419"/>
                  <a:pt x="1188499" y="1056632"/>
                </a:cubicBezTo>
                <a:cubicBezTo>
                  <a:pt x="1483729" y="1413630"/>
                  <a:pt x="1404209" y="2022898"/>
                  <a:pt x="1572811" y="2359761"/>
                </a:cubicBezTo>
                <a:cubicBezTo>
                  <a:pt x="1776848" y="2767423"/>
                  <a:pt x="2243865" y="2833142"/>
                  <a:pt x="2451143" y="2852573"/>
                </a:cubicBezTo>
                <a:lnTo>
                  <a:pt x="2475061" y="2854690"/>
                </a:lnTo>
                <a:lnTo>
                  <a:pt x="2475061" y="3149917"/>
                </a:lnTo>
                <a:lnTo>
                  <a:pt x="2430222" y="3149185"/>
                </a:lnTo>
                <a:cubicBezTo>
                  <a:pt x="2218770" y="3140325"/>
                  <a:pt x="1830431" y="3079689"/>
                  <a:pt x="1510967" y="2739658"/>
                </a:cubicBezTo>
                <a:cubicBezTo>
                  <a:pt x="1147830" y="2353142"/>
                  <a:pt x="1201715" y="2046720"/>
                  <a:pt x="1144324" y="1688320"/>
                </a:cubicBezTo>
                <a:cubicBezTo>
                  <a:pt x="1008071" y="837438"/>
                  <a:pt x="253423" y="830658"/>
                  <a:pt x="119489" y="818093"/>
                </a:cubicBezTo>
                <a:cubicBezTo>
                  <a:pt x="30796" y="809772"/>
                  <a:pt x="1694" y="723856"/>
                  <a:pt x="222" y="676737"/>
                </a:cubicBezTo>
                <a:cubicBezTo>
                  <a:pt x="-1250" y="629618"/>
                  <a:pt x="957" y="569247"/>
                  <a:pt x="128324" y="544215"/>
                </a:cubicBezTo>
                <a:cubicBezTo>
                  <a:pt x="153827" y="539203"/>
                  <a:pt x="183726" y="536447"/>
                  <a:pt x="217250" y="536336"/>
                </a:cubicBezTo>
                <a:close/>
                <a:moveTo>
                  <a:pt x="188457" y="73"/>
                </a:moveTo>
                <a:cubicBezTo>
                  <a:pt x="464361" y="-2854"/>
                  <a:pt x="1022801" y="80741"/>
                  <a:pt x="1466796" y="549479"/>
                </a:cubicBezTo>
                <a:cubicBezTo>
                  <a:pt x="1929338" y="1037797"/>
                  <a:pt x="1917109" y="1405759"/>
                  <a:pt x="1996883" y="1914453"/>
                </a:cubicBezTo>
                <a:cubicBezTo>
                  <a:pt x="2043803" y="2213647"/>
                  <a:pt x="2314127" y="2286310"/>
                  <a:pt x="2471726" y="2309172"/>
                </a:cubicBezTo>
                <a:lnTo>
                  <a:pt x="2475061" y="2309578"/>
                </a:lnTo>
                <a:lnTo>
                  <a:pt x="2475061" y="2606739"/>
                </a:lnTo>
                <a:lnTo>
                  <a:pt x="2393527" y="2599196"/>
                </a:lnTo>
                <a:cubicBezTo>
                  <a:pt x="2167107" y="2567736"/>
                  <a:pt x="1803139" y="2437673"/>
                  <a:pt x="1718587" y="1989549"/>
                </a:cubicBezTo>
                <a:cubicBezTo>
                  <a:pt x="1642959" y="1588725"/>
                  <a:pt x="1727422" y="1391728"/>
                  <a:pt x="1334274" y="827775"/>
                </a:cubicBezTo>
                <a:cubicBezTo>
                  <a:pt x="1081436" y="465091"/>
                  <a:pt x="483475" y="281595"/>
                  <a:pt x="128326" y="275601"/>
                </a:cubicBezTo>
                <a:cubicBezTo>
                  <a:pt x="30870" y="273956"/>
                  <a:pt x="10531" y="181364"/>
                  <a:pt x="9059" y="134245"/>
                </a:cubicBezTo>
                <a:cubicBezTo>
                  <a:pt x="7587" y="87126"/>
                  <a:pt x="31144" y="7612"/>
                  <a:pt x="137161" y="1723"/>
                </a:cubicBezTo>
                <a:cubicBezTo>
                  <a:pt x="152926" y="847"/>
                  <a:pt x="170064" y="268"/>
                  <a:pt x="188457" y="7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bIns="0" anchor="ctr">
            <a:noAutofit/>
          </a:bodyPr>
          <a:lstStyle>
            <a:lvl1pPr marL="0" indent="0" algn="ctr">
              <a:buNone/>
              <a:defRPr sz="2667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4829" y="2986170"/>
            <a:ext cx="16117955" cy="8697821"/>
          </a:xfrm>
        </p:spPr>
        <p:txBody>
          <a:bodyPr numCol="2" spcCol="108000">
            <a:noAutofit/>
          </a:bodyPr>
          <a:lstStyle>
            <a:lvl1pPr marL="914388" indent="-914388">
              <a:spcBef>
                <a:spcPts val="2133"/>
              </a:spcBef>
              <a:buClr>
                <a:schemeClr val="accent1"/>
              </a:buClr>
              <a:buFont typeface="+mj-lt"/>
              <a:buAutoNum type="arabicPeriod"/>
              <a:defRPr sz="4000" b="1" i="0" cap="none" baseline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914388" indent="0">
              <a:spcBef>
                <a:spcPts val="0"/>
              </a:spcBef>
              <a:buNone/>
              <a:defRPr sz="4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EDE9BB71-DBEA-5243-8CA0-EE4A68C8E678}"/>
              </a:ext>
            </a:extLst>
          </p:cNvPr>
          <p:cNvCxnSpPr>
            <a:cxnSpLocks/>
          </p:cNvCxnSpPr>
          <p:nvPr userDrawn="1"/>
        </p:nvCxnSpPr>
        <p:spPr>
          <a:xfrm>
            <a:off x="844827" y="2032000"/>
            <a:ext cx="763840" cy="0"/>
          </a:xfrm>
          <a:prstGeom prst="line">
            <a:avLst/>
          </a:prstGeom>
          <a:ln w="31750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space réservé de la date 25">
            <a:extLst>
              <a:ext uri="{FF2B5EF4-FFF2-40B4-BE49-F238E27FC236}">
                <a16:creationId xmlns:a16="http://schemas.microsoft.com/office/drawing/2014/main" id="{10788165-8282-0E47-8017-43308A42411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7" name="Espace réservé du pied de page 26">
            <a:extLst>
              <a:ext uri="{FF2B5EF4-FFF2-40B4-BE49-F238E27FC236}">
                <a16:creationId xmlns:a16="http://schemas.microsoft.com/office/drawing/2014/main" id="{159F4690-D9AD-B54B-8554-CA3DBF4BC2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CEAG</a:t>
            </a:r>
            <a:endParaRPr lang="fr-FR" dirty="0"/>
          </a:p>
        </p:txBody>
      </p:sp>
      <p:sp>
        <p:nvSpPr>
          <p:cNvPr id="28" name="Espace réservé du numéro de diapositive 27">
            <a:extLst>
              <a:ext uri="{FF2B5EF4-FFF2-40B4-BE49-F238E27FC236}">
                <a16:creationId xmlns:a16="http://schemas.microsoft.com/office/drawing/2014/main" id="{65F58B3F-FDC9-D743-8B70-34958D95A4E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17C272F-FE32-E843-83C0-7ABF6FE31D10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95D26ED-2759-1741-A158-010A69322409}"/>
              </a:ext>
            </a:extLst>
          </p:cNvPr>
          <p:cNvCxnSpPr/>
          <p:nvPr userDrawn="1"/>
        </p:nvCxnSpPr>
        <p:spPr>
          <a:xfrm>
            <a:off x="2065867" y="12979400"/>
            <a:ext cx="0" cy="203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B763F688-AFCF-D642-9A02-635671806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620" y="12814863"/>
            <a:ext cx="1681181" cy="52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8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uv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ce réservé pour une image  27">
            <a:extLst>
              <a:ext uri="{FF2B5EF4-FFF2-40B4-BE49-F238E27FC236}">
                <a16:creationId xmlns:a16="http://schemas.microsoft.com/office/drawing/2014/main" id="{3CFBBE74-2254-684E-8F1D-95BF38413A6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554468" y="5"/>
            <a:ext cx="8829533" cy="12688421"/>
          </a:xfrm>
          <a:custGeom>
            <a:avLst/>
            <a:gdLst>
              <a:gd name="connsiteX0" fmla="*/ 3529139 w 3529139"/>
              <a:gd name="connsiteY0" fmla="*/ 1992970 h 4768732"/>
              <a:gd name="connsiteX1" fmla="*/ 3529139 w 3529139"/>
              <a:gd name="connsiteY1" fmla="*/ 3300726 h 4768732"/>
              <a:gd name="connsiteX2" fmla="*/ 3447723 w 3529139"/>
              <a:gd name="connsiteY2" fmla="*/ 3409602 h 4768732"/>
              <a:gd name="connsiteX3" fmla="*/ 565748 w 3529139"/>
              <a:gd name="connsiteY3" fmla="*/ 4768732 h 4768732"/>
              <a:gd name="connsiteX4" fmla="*/ 183884 w 3529139"/>
              <a:gd name="connsiteY4" fmla="*/ 4749450 h 4768732"/>
              <a:gd name="connsiteX5" fmla="*/ 0 w 3529139"/>
              <a:gd name="connsiteY5" fmla="*/ 4726084 h 4768732"/>
              <a:gd name="connsiteX6" fmla="*/ 0 w 3529139"/>
              <a:gd name="connsiteY6" fmla="*/ 4112374 h 4768732"/>
              <a:gd name="connsiteX7" fmla="*/ 257447 w 3529139"/>
              <a:gd name="connsiteY7" fmla="*/ 4151665 h 4768732"/>
              <a:gd name="connsiteX8" fmla="*/ 573821 w 3529139"/>
              <a:gd name="connsiteY8" fmla="*/ 4167640 h 4768732"/>
              <a:gd name="connsiteX9" fmla="*/ 3529005 w 3529139"/>
              <a:gd name="connsiteY9" fmla="*/ 1993493 h 4768732"/>
              <a:gd name="connsiteX10" fmla="*/ 2377780 w 3529139"/>
              <a:gd name="connsiteY10" fmla="*/ 0 h 4768732"/>
              <a:gd name="connsiteX11" fmla="*/ 2984988 w 3529139"/>
              <a:gd name="connsiteY11" fmla="*/ 0 h 4768732"/>
              <a:gd name="connsiteX12" fmla="*/ 3059466 w 3529139"/>
              <a:gd name="connsiteY12" fmla="*/ 203489 h 4768732"/>
              <a:gd name="connsiteX13" fmla="*/ 3177784 w 3529139"/>
              <a:gd name="connsiteY13" fmla="*/ 986092 h 4768732"/>
              <a:gd name="connsiteX14" fmla="*/ 546032 w 3529139"/>
              <a:gd name="connsiteY14" fmla="*/ 3617844 h 4768732"/>
              <a:gd name="connsiteX15" fmla="*/ 15642 w 3529139"/>
              <a:gd name="connsiteY15" fmla="*/ 3564376 h 4768732"/>
              <a:gd name="connsiteX16" fmla="*/ 0 w 3529139"/>
              <a:gd name="connsiteY16" fmla="*/ 3560354 h 4768732"/>
              <a:gd name="connsiteX17" fmla="*/ 0 w 3529139"/>
              <a:gd name="connsiteY17" fmla="*/ 3011964 h 4768732"/>
              <a:gd name="connsiteX18" fmla="*/ 49662 w 3529139"/>
              <a:gd name="connsiteY18" fmla="*/ 3024734 h 4768732"/>
              <a:gd name="connsiteX19" fmla="*/ 477654 w 3529139"/>
              <a:gd name="connsiteY19" fmla="*/ 3067879 h 4768732"/>
              <a:gd name="connsiteX20" fmla="*/ 2601315 w 3529139"/>
              <a:gd name="connsiteY20" fmla="*/ 944218 h 4768732"/>
              <a:gd name="connsiteX21" fmla="*/ 2434428 w 3529139"/>
              <a:gd name="connsiteY21" fmla="*/ 117593 h 4768732"/>
              <a:gd name="connsiteX22" fmla="*/ 722152 w 3529139"/>
              <a:gd name="connsiteY22" fmla="*/ 0 h 4768732"/>
              <a:gd name="connsiteX23" fmla="*/ 1745086 w 3529139"/>
              <a:gd name="connsiteY23" fmla="*/ 0 h 4768732"/>
              <a:gd name="connsiteX24" fmla="*/ 1802783 w 3529139"/>
              <a:gd name="connsiteY24" fmla="*/ 77157 h 4768732"/>
              <a:gd name="connsiteX25" fmla="*/ 2071681 w 3529139"/>
              <a:gd name="connsiteY25" fmla="*/ 957470 h 4768732"/>
              <a:gd name="connsiteX26" fmla="*/ 497189 w 3529139"/>
              <a:gd name="connsiteY26" fmla="*/ 2531962 h 4768732"/>
              <a:gd name="connsiteX27" fmla="*/ 28984 w 3529139"/>
              <a:gd name="connsiteY27" fmla="*/ 2461176 h 4768732"/>
              <a:gd name="connsiteX28" fmla="*/ 0 w 3529139"/>
              <a:gd name="connsiteY28" fmla="*/ 2450568 h 4768732"/>
              <a:gd name="connsiteX29" fmla="*/ 0 w 3529139"/>
              <a:gd name="connsiteY29" fmla="*/ 1815994 h 4768732"/>
              <a:gd name="connsiteX30" fmla="*/ 112118 w 3529139"/>
              <a:gd name="connsiteY30" fmla="*/ 1876850 h 4768732"/>
              <a:gd name="connsiteX31" fmla="*/ 497704 w 3529139"/>
              <a:gd name="connsiteY31" fmla="*/ 1954696 h 4768732"/>
              <a:gd name="connsiteX32" fmla="*/ 1488304 w 3529139"/>
              <a:gd name="connsiteY32" fmla="*/ 964096 h 4768732"/>
              <a:gd name="connsiteX33" fmla="*/ 792278 w 3529139"/>
              <a:gd name="connsiteY33" fmla="*/ 18032 h 4768732"/>
              <a:gd name="connsiteX0" fmla="*/ 3529139 w 3529139"/>
              <a:gd name="connsiteY0" fmla="*/ 1992970 h 4768732"/>
              <a:gd name="connsiteX1" fmla="*/ 3529139 w 3529139"/>
              <a:gd name="connsiteY1" fmla="*/ 3300726 h 4768732"/>
              <a:gd name="connsiteX2" fmla="*/ 3447723 w 3529139"/>
              <a:gd name="connsiteY2" fmla="*/ 3409602 h 4768732"/>
              <a:gd name="connsiteX3" fmla="*/ 565748 w 3529139"/>
              <a:gd name="connsiteY3" fmla="*/ 4768732 h 4768732"/>
              <a:gd name="connsiteX4" fmla="*/ 183884 w 3529139"/>
              <a:gd name="connsiteY4" fmla="*/ 4749450 h 4768732"/>
              <a:gd name="connsiteX5" fmla="*/ 0 w 3529139"/>
              <a:gd name="connsiteY5" fmla="*/ 4726084 h 4768732"/>
              <a:gd name="connsiteX6" fmla="*/ 0 w 3529139"/>
              <a:gd name="connsiteY6" fmla="*/ 4112374 h 4768732"/>
              <a:gd name="connsiteX7" fmla="*/ 257447 w 3529139"/>
              <a:gd name="connsiteY7" fmla="*/ 4151665 h 4768732"/>
              <a:gd name="connsiteX8" fmla="*/ 573821 w 3529139"/>
              <a:gd name="connsiteY8" fmla="*/ 4167640 h 4768732"/>
              <a:gd name="connsiteX9" fmla="*/ 3529005 w 3529139"/>
              <a:gd name="connsiteY9" fmla="*/ 1993493 h 4768732"/>
              <a:gd name="connsiteX10" fmla="*/ 3529139 w 3529139"/>
              <a:gd name="connsiteY10" fmla="*/ 1992970 h 4768732"/>
              <a:gd name="connsiteX11" fmla="*/ 2377780 w 3529139"/>
              <a:gd name="connsiteY11" fmla="*/ 0 h 4768732"/>
              <a:gd name="connsiteX12" fmla="*/ 2984988 w 3529139"/>
              <a:gd name="connsiteY12" fmla="*/ 0 h 4768732"/>
              <a:gd name="connsiteX13" fmla="*/ 3059466 w 3529139"/>
              <a:gd name="connsiteY13" fmla="*/ 203489 h 4768732"/>
              <a:gd name="connsiteX14" fmla="*/ 3177784 w 3529139"/>
              <a:gd name="connsiteY14" fmla="*/ 986092 h 4768732"/>
              <a:gd name="connsiteX15" fmla="*/ 546032 w 3529139"/>
              <a:gd name="connsiteY15" fmla="*/ 3617844 h 4768732"/>
              <a:gd name="connsiteX16" fmla="*/ 15642 w 3529139"/>
              <a:gd name="connsiteY16" fmla="*/ 3564376 h 4768732"/>
              <a:gd name="connsiteX17" fmla="*/ 0 w 3529139"/>
              <a:gd name="connsiteY17" fmla="*/ 3560354 h 4768732"/>
              <a:gd name="connsiteX18" fmla="*/ 0 w 3529139"/>
              <a:gd name="connsiteY18" fmla="*/ 3011964 h 4768732"/>
              <a:gd name="connsiteX19" fmla="*/ 49662 w 3529139"/>
              <a:gd name="connsiteY19" fmla="*/ 3024734 h 4768732"/>
              <a:gd name="connsiteX20" fmla="*/ 477654 w 3529139"/>
              <a:gd name="connsiteY20" fmla="*/ 3067879 h 4768732"/>
              <a:gd name="connsiteX21" fmla="*/ 2601315 w 3529139"/>
              <a:gd name="connsiteY21" fmla="*/ 944218 h 4768732"/>
              <a:gd name="connsiteX22" fmla="*/ 2434428 w 3529139"/>
              <a:gd name="connsiteY22" fmla="*/ 117593 h 4768732"/>
              <a:gd name="connsiteX23" fmla="*/ 2377780 w 3529139"/>
              <a:gd name="connsiteY23" fmla="*/ 0 h 4768732"/>
              <a:gd name="connsiteX24" fmla="*/ 722152 w 3529139"/>
              <a:gd name="connsiteY24" fmla="*/ 0 h 4768732"/>
              <a:gd name="connsiteX25" fmla="*/ 1745086 w 3529139"/>
              <a:gd name="connsiteY25" fmla="*/ 0 h 4768732"/>
              <a:gd name="connsiteX26" fmla="*/ 1802783 w 3529139"/>
              <a:gd name="connsiteY26" fmla="*/ 77157 h 4768732"/>
              <a:gd name="connsiteX27" fmla="*/ 2071681 w 3529139"/>
              <a:gd name="connsiteY27" fmla="*/ 957470 h 4768732"/>
              <a:gd name="connsiteX28" fmla="*/ 497189 w 3529139"/>
              <a:gd name="connsiteY28" fmla="*/ 2531962 h 4768732"/>
              <a:gd name="connsiteX29" fmla="*/ 28984 w 3529139"/>
              <a:gd name="connsiteY29" fmla="*/ 2461176 h 4768732"/>
              <a:gd name="connsiteX30" fmla="*/ 0 w 3529139"/>
              <a:gd name="connsiteY30" fmla="*/ 2450568 h 4768732"/>
              <a:gd name="connsiteX31" fmla="*/ 112118 w 3529139"/>
              <a:gd name="connsiteY31" fmla="*/ 1876850 h 4768732"/>
              <a:gd name="connsiteX32" fmla="*/ 497704 w 3529139"/>
              <a:gd name="connsiteY32" fmla="*/ 1954696 h 4768732"/>
              <a:gd name="connsiteX33" fmla="*/ 1488304 w 3529139"/>
              <a:gd name="connsiteY33" fmla="*/ 964096 h 4768732"/>
              <a:gd name="connsiteX34" fmla="*/ 792278 w 3529139"/>
              <a:gd name="connsiteY34" fmla="*/ 18032 h 4768732"/>
              <a:gd name="connsiteX35" fmla="*/ 722152 w 3529139"/>
              <a:gd name="connsiteY35" fmla="*/ 0 h 4768732"/>
              <a:gd name="connsiteX0" fmla="*/ 3529139 w 3529139"/>
              <a:gd name="connsiteY0" fmla="*/ 1992970 h 4768732"/>
              <a:gd name="connsiteX1" fmla="*/ 3529139 w 3529139"/>
              <a:gd name="connsiteY1" fmla="*/ 3300726 h 4768732"/>
              <a:gd name="connsiteX2" fmla="*/ 3447723 w 3529139"/>
              <a:gd name="connsiteY2" fmla="*/ 3409602 h 4768732"/>
              <a:gd name="connsiteX3" fmla="*/ 565748 w 3529139"/>
              <a:gd name="connsiteY3" fmla="*/ 4768732 h 4768732"/>
              <a:gd name="connsiteX4" fmla="*/ 183884 w 3529139"/>
              <a:gd name="connsiteY4" fmla="*/ 4749450 h 4768732"/>
              <a:gd name="connsiteX5" fmla="*/ 0 w 3529139"/>
              <a:gd name="connsiteY5" fmla="*/ 4726084 h 4768732"/>
              <a:gd name="connsiteX6" fmla="*/ 0 w 3529139"/>
              <a:gd name="connsiteY6" fmla="*/ 4112374 h 4768732"/>
              <a:gd name="connsiteX7" fmla="*/ 257447 w 3529139"/>
              <a:gd name="connsiteY7" fmla="*/ 4151665 h 4768732"/>
              <a:gd name="connsiteX8" fmla="*/ 573821 w 3529139"/>
              <a:gd name="connsiteY8" fmla="*/ 4167640 h 4768732"/>
              <a:gd name="connsiteX9" fmla="*/ 3529005 w 3529139"/>
              <a:gd name="connsiteY9" fmla="*/ 1993493 h 4768732"/>
              <a:gd name="connsiteX10" fmla="*/ 3529139 w 3529139"/>
              <a:gd name="connsiteY10" fmla="*/ 1992970 h 4768732"/>
              <a:gd name="connsiteX11" fmla="*/ 2377780 w 3529139"/>
              <a:gd name="connsiteY11" fmla="*/ 0 h 4768732"/>
              <a:gd name="connsiteX12" fmla="*/ 2984988 w 3529139"/>
              <a:gd name="connsiteY12" fmla="*/ 0 h 4768732"/>
              <a:gd name="connsiteX13" fmla="*/ 3059466 w 3529139"/>
              <a:gd name="connsiteY13" fmla="*/ 203489 h 4768732"/>
              <a:gd name="connsiteX14" fmla="*/ 3177784 w 3529139"/>
              <a:gd name="connsiteY14" fmla="*/ 986092 h 4768732"/>
              <a:gd name="connsiteX15" fmla="*/ 546032 w 3529139"/>
              <a:gd name="connsiteY15" fmla="*/ 3617844 h 4768732"/>
              <a:gd name="connsiteX16" fmla="*/ 15642 w 3529139"/>
              <a:gd name="connsiteY16" fmla="*/ 3564376 h 4768732"/>
              <a:gd name="connsiteX17" fmla="*/ 0 w 3529139"/>
              <a:gd name="connsiteY17" fmla="*/ 3560354 h 4768732"/>
              <a:gd name="connsiteX18" fmla="*/ 0 w 3529139"/>
              <a:gd name="connsiteY18" fmla="*/ 3011964 h 4768732"/>
              <a:gd name="connsiteX19" fmla="*/ 49662 w 3529139"/>
              <a:gd name="connsiteY19" fmla="*/ 3024734 h 4768732"/>
              <a:gd name="connsiteX20" fmla="*/ 477654 w 3529139"/>
              <a:gd name="connsiteY20" fmla="*/ 3067879 h 4768732"/>
              <a:gd name="connsiteX21" fmla="*/ 2601315 w 3529139"/>
              <a:gd name="connsiteY21" fmla="*/ 944218 h 4768732"/>
              <a:gd name="connsiteX22" fmla="*/ 2434428 w 3529139"/>
              <a:gd name="connsiteY22" fmla="*/ 117593 h 4768732"/>
              <a:gd name="connsiteX23" fmla="*/ 2377780 w 3529139"/>
              <a:gd name="connsiteY23" fmla="*/ 0 h 4768732"/>
              <a:gd name="connsiteX24" fmla="*/ 722152 w 3529139"/>
              <a:gd name="connsiteY24" fmla="*/ 0 h 4768732"/>
              <a:gd name="connsiteX25" fmla="*/ 1745086 w 3529139"/>
              <a:gd name="connsiteY25" fmla="*/ 0 h 4768732"/>
              <a:gd name="connsiteX26" fmla="*/ 1802783 w 3529139"/>
              <a:gd name="connsiteY26" fmla="*/ 77157 h 4768732"/>
              <a:gd name="connsiteX27" fmla="*/ 2071681 w 3529139"/>
              <a:gd name="connsiteY27" fmla="*/ 957470 h 4768732"/>
              <a:gd name="connsiteX28" fmla="*/ 497189 w 3529139"/>
              <a:gd name="connsiteY28" fmla="*/ 2531962 h 4768732"/>
              <a:gd name="connsiteX29" fmla="*/ 28984 w 3529139"/>
              <a:gd name="connsiteY29" fmla="*/ 2461176 h 4768732"/>
              <a:gd name="connsiteX30" fmla="*/ 112118 w 3529139"/>
              <a:gd name="connsiteY30" fmla="*/ 1876850 h 4768732"/>
              <a:gd name="connsiteX31" fmla="*/ 497704 w 3529139"/>
              <a:gd name="connsiteY31" fmla="*/ 1954696 h 4768732"/>
              <a:gd name="connsiteX32" fmla="*/ 1488304 w 3529139"/>
              <a:gd name="connsiteY32" fmla="*/ 964096 h 4768732"/>
              <a:gd name="connsiteX33" fmla="*/ 792278 w 3529139"/>
              <a:gd name="connsiteY33" fmla="*/ 18032 h 4768732"/>
              <a:gd name="connsiteX34" fmla="*/ 722152 w 3529139"/>
              <a:gd name="connsiteY34" fmla="*/ 0 h 4768732"/>
              <a:gd name="connsiteX0" fmla="*/ 3529139 w 3529139"/>
              <a:gd name="connsiteY0" fmla="*/ 1992970 h 4768732"/>
              <a:gd name="connsiteX1" fmla="*/ 3529139 w 3529139"/>
              <a:gd name="connsiteY1" fmla="*/ 3300726 h 4768732"/>
              <a:gd name="connsiteX2" fmla="*/ 3447723 w 3529139"/>
              <a:gd name="connsiteY2" fmla="*/ 3409602 h 4768732"/>
              <a:gd name="connsiteX3" fmla="*/ 565748 w 3529139"/>
              <a:gd name="connsiteY3" fmla="*/ 4768732 h 4768732"/>
              <a:gd name="connsiteX4" fmla="*/ 183884 w 3529139"/>
              <a:gd name="connsiteY4" fmla="*/ 4749450 h 4768732"/>
              <a:gd name="connsiteX5" fmla="*/ 0 w 3529139"/>
              <a:gd name="connsiteY5" fmla="*/ 4726084 h 4768732"/>
              <a:gd name="connsiteX6" fmla="*/ 0 w 3529139"/>
              <a:gd name="connsiteY6" fmla="*/ 4112374 h 4768732"/>
              <a:gd name="connsiteX7" fmla="*/ 257447 w 3529139"/>
              <a:gd name="connsiteY7" fmla="*/ 4151665 h 4768732"/>
              <a:gd name="connsiteX8" fmla="*/ 573821 w 3529139"/>
              <a:gd name="connsiteY8" fmla="*/ 4167640 h 4768732"/>
              <a:gd name="connsiteX9" fmla="*/ 3529005 w 3529139"/>
              <a:gd name="connsiteY9" fmla="*/ 1993493 h 4768732"/>
              <a:gd name="connsiteX10" fmla="*/ 3529139 w 3529139"/>
              <a:gd name="connsiteY10" fmla="*/ 1992970 h 4768732"/>
              <a:gd name="connsiteX11" fmla="*/ 2377780 w 3529139"/>
              <a:gd name="connsiteY11" fmla="*/ 0 h 4768732"/>
              <a:gd name="connsiteX12" fmla="*/ 2984988 w 3529139"/>
              <a:gd name="connsiteY12" fmla="*/ 0 h 4768732"/>
              <a:gd name="connsiteX13" fmla="*/ 3059466 w 3529139"/>
              <a:gd name="connsiteY13" fmla="*/ 203489 h 4768732"/>
              <a:gd name="connsiteX14" fmla="*/ 3177784 w 3529139"/>
              <a:gd name="connsiteY14" fmla="*/ 986092 h 4768732"/>
              <a:gd name="connsiteX15" fmla="*/ 546032 w 3529139"/>
              <a:gd name="connsiteY15" fmla="*/ 3617844 h 4768732"/>
              <a:gd name="connsiteX16" fmla="*/ 15642 w 3529139"/>
              <a:gd name="connsiteY16" fmla="*/ 3564376 h 4768732"/>
              <a:gd name="connsiteX17" fmla="*/ 0 w 3529139"/>
              <a:gd name="connsiteY17" fmla="*/ 3560354 h 4768732"/>
              <a:gd name="connsiteX18" fmla="*/ 0 w 3529139"/>
              <a:gd name="connsiteY18" fmla="*/ 3011964 h 4768732"/>
              <a:gd name="connsiteX19" fmla="*/ 49662 w 3529139"/>
              <a:gd name="connsiteY19" fmla="*/ 3024734 h 4768732"/>
              <a:gd name="connsiteX20" fmla="*/ 477654 w 3529139"/>
              <a:gd name="connsiteY20" fmla="*/ 3067879 h 4768732"/>
              <a:gd name="connsiteX21" fmla="*/ 2601315 w 3529139"/>
              <a:gd name="connsiteY21" fmla="*/ 944218 h 4768732"/>
              <a:gd name="connsiteX22" fmla="*/ 2434428 w 3529139"/>
              <a:gd name="connsiteY22" fmla="*/ 117593 h 4768732"/>
              <a:gd name="connsiteX23" fmla="*/ 2377780 w 3529139"/>
              <a:gd name="connsiteY23" fmla="*/ 0 h 4768732"/>
              <a:gd name="connsiteX24" fmla="*/ 722152 w 3529139"/>
              <a:gd name="connsiteY24" fmla="*/ 0 h 4768732"/>
              <a:gd name="connsiteX25" fmla="*/ 1745086 w 3529139"/>
              <a:gd name="connsiteY25" fmla="*/ 0 h 4768732"/>
              <a:gd name="connsiteX26" fmla="*/ 1802783 w 3529139"/>
              <a:gd name="connsiteY26" fmla="*/ 77157 h 4768732"/>
              <a:gd name="connsiteX27" fmla="*/ 2071681 w 3529139"/>
              <a:gd name="connsiteY27" fmla="*/ 957470 h 4768732"/>
              <a:gd name="connsiteX28" fmla="*/ 497189 w 3529139"/>
              <a:gd name="connsiteY28" fmla="*/ 2531962 h 4768732"/>
              <a:gd name="connsiteX29" fmla="*/ 28984 w 3529139"/>
              <a:gd name="connsiteY29" fmla="*/ 2461176 h 4768732"/>
              <a:gd name="connsiteX30" fmla="*/ 220068 w 3529139"/>
              <a:gd name="connsiteY30" fmla="*/ 2194350 h 4768732"/>
              <a:gd name="connsiteX31" fmla="*/ 497704 w 3529139"/>
              <a:gd name="connsiteY31" fmla="*/ 1954696 h 4768732"/>
              <a:gd name="connsiteX32" fmla="*/ 1488304 w 3529139"/>
              <a:gd name="connsiteY32" fmla="*/ 964096 h 4768732"/>
              <a:gd name="connsiteX33" fmla="*/ 792278 w 3529139"/>
              <a:gd name="connsiteY33" fmla="*/ 18032 h 4768732"/>
              <a:gd name="connsiteX34" fmla="*/ 722152 w 3529139"/>
              <a:gd name="connsiteY34" fmla="*/ 0 h 4768732"/>
              <a:gd name="connsiteX0" fmla="*/ 3529139 w 3529139"/>
              <a:gd name="connsiteY0" fmla="*/ 1992970 h 4768732"/>
              <a:gd name="connsiteX1" fmla="*/ 3529139 w 3529139"/>
              <a:gd name="connsiteY1" fmla="*/ 3300726 h 4768732"/>
              <a:gd name="connsiteX2" fmla="*/ 3447723 w 3529139"/>
              <a:gd name="connsiteY2" fmla="*/ 3409602 h 4768732"/>
              <a:gd name="connsiteX3" fmla="*/ 565748 w 3529139"/>
              <a:gd name="connsiteY3" fmla="*/ 4768732 h 4768732"/>
              <a:gd name="connsiteX4" fmla="*/ 183884 w 3529139"/>
              <a:gd name="connsiteY4" fmla="*/ 4749450 h 4768732"/>
              <a:gd name="connsiteX5" fmla="*/ 0 w 3529139"/>
              <a:gd name="connsiteY5" fmla="*/ 4726084 h 4768732"/>
              <a:gd name="connsiteX6" fmla="*/ 0 w 3529139"/>
              <a:gd name="connsiteY6" fmla="*/ 4112374 h 4768732"/>
              <a:gd name="connsiteX7" fmla="*/ 257447 w 3529139"/>
              <a:gd name="connsiteY7" fmla="*/ 4151665 h 4768732"/>
              <a:gd name="connsiteX8" fmla="*/ 573821 w 3529139"/>
              <a:gd name="connsiteY8" fmla="*/ 4167640 h 4768732"/>
              <a:gd name="connsiteX9" fmla="*/ 3529005 w 3529139"/>
              <a:gd name="connsiteY9" fmla="*/ 1993493 h 4768732"/>
              <a:gd name="connsiteX10" fmla="*/ 3529139 w 3529139"/>
              <a:gd name="connsiteY10" fmla="*/ 1992970 h 4768732"/>
              <a:gd name="connsiteX11" fmla="*/ 2377780 w 3529139"/>
              <a:gd name="connsiteY11" fmla="*/ 0 h 4768732"/>
              <a:gd name="connsiteX12" fmla="*/ 2984988 w 3529139"/>
              <a:gd name="connsiteY12" fmla="*/ 0 h 4768732"/>
              <a:gd name="connsiteX13" fmla="*/ 3059466 w 3529139"/>
              <a:gd name="connsiteY13" fmla="*/ 203489 h 4768732"/>
              <a:gd name="connsiteX14" fmla="*/ 3177784 w 3529139"/>
              <a:gd name="connsiteY14" fmla="*/ 986092 h 4768732"/>
              <a:gd name="connsiteX15" fmla="*/ 546032 w 3529139"/>
              <a:gd name="connsiteY15" fmla="*/ 3617844 h 4768732"/>
              <a:gd name="connsiteX16" fmla="*/ 15642 w 3529139"/>
              <a:gd name="connsiteY16" fmla="*/ 3564376 h 4768732"/>
              <a:gd name="connsiteX17" fmla="*/ 0 w 3529139"/>
              <a:gd name="connsiteY17" fmla="*/ 3560354 h 4768732"/>
              <a:gd name="connsiteX18" fmla="*/ 0 w 3529139"/>
              <a:gd name="connsiteY18" fmla="*/ 3011964 h 4768732"/>
              <a:gd name="connsiteX19" fmla="*/ 49662 w 3529139"/>
              <a:gd name="connsiteY19" fmla="*/ 3024734 h 4768732"/>
              <a:gd name="connsiteX20" fmla="*/ 477654 w 3529139"/>
              <a:gd name="connsiteY20" fmla="*/ 3067879 h 4768732"/>
              <a:gd name="connsiteX21" fmla="*/ 2601315 w 3529139"/>
              <a:gd name="connsiteY21" fmla="*/ 944218 h 4768732"/>
              <a:gd name="connsiteX22" fmla="*/ 2434428 w 3529139"/>
              <a:gd name="connsiteY22" fmla="*/ 117593 h 4768732"/>
              <a:gd name="connsiteX23" fmla="*/ 2377780 w 3529139"/>
              <a:gd name="connsiteY23" fmla="*/ 0 h 4768732"/>
              <a:gd name="connsiteX24" fmla="*/ 722152 w 3529139"/>
              <a:gd name="connsiteY24" fmla="*/ 0 h 4768732"/>
              <a:gd name="connsiteX25" fmla="*/ 1745086 w 3529139"/>
              <a:gd name="connsiteY25" fmla="*/ 0 h 4768732"/>
              <a:gd name="connsiteX26" fmla="*/ 1802783 w 3529139"/>
              <a:gd name="connsiteY26" fmla="*/ 77157 h 4768732"/>
              <a:gd name="connsiteX27" fmla="*/ 2071681 w 3529139"/>
              <a:gd name="connsiteY27" fmla="*/ 957470 h 4768732"/>
              <a:gd name="connsiteX28" fmla="*/ 497189 w 3529139"/>
              <a:gd name="connsiteY28" fmla="*/ 2531962 h 4768732"/>
              <a:gd name="connsiteX29" fmla="*/ 220068 w 3529139"/>
              <a:gd name="connsiteY29" fmla="*/ 2194350 h 4768732"/>
              <a:gd name="connsiteX30" fmla="*/ 497704 w 3529139"/>
              <a:gd name="connsiteY30" fmla="*/ 1954696 h 4768732"/>
              <a:gd name="connsiteX31" fmla="*/ 1488304 w 3529139"/>
              <a:gd name="connsiteY31" fmla="*/ 964096 h 4768732"/>
              <a:gd name="connsiteX32" fmla="*/ 792278 w 3529139"/>
              <a:gd name="connsiteY32" fmla="*/ 18032 h 4768732"/>
              <a:gd name="connsiteX33" fmla="*/ 722152 w 3529139"/>
              <a:gd name="connsiteY33" fmla="*/ 0 h 4768732"/>
              <a:gd name="connsiteX0" fmla="*/ 3529139 w 3529139"/>
              <a:gd name="connsiteY0" fmla="*/ 1992970 h 4768732"/>
              <a:gd name="connsiteX1" fmla="*/ 3529139 w 3529139"/>
              <a:gd name="connsiteY1" fmla="*/ 3300726 h 4768732"/>
              <a:gd name="connsiteX2" fmla="*/ 3447723 w 3529139"/>
              <a:gd name="connsiteY2" fmla="*/ 3409602 h 4768732"/>
              <a:gd name="connsiteX3" fmla="*/ 565748 w 3529139"/>
              <a:gd name="connsiteY3" fmla="*/ 4768732 h 4768732"/>
              <a:gd name="connsiteX4" fmla="*/ 183884 w 3529139"/>
              <a:gd name="connsiteY4" fmla="*/ 4749450 h 4768732"/>
              <a:gd name="connsiteX5" fmla="*/ 0 w 3529139"/>
              <a:gd name="connsiteY5" fmla="*/ 4726084 h 4768732"/>
              <a:gd name="connsiteX6" fmla="*/ 0 w 3529139"/>
              <a:gd name="connsiteY6" fmla="*/ 4112374 h 4768732"/>
              <a:gd name="connsiteX7" fmla="*/ 257447 w 3529139"/>
              <a:gd name="connsiteY7" fmla="*/ 4151665 h 4768732"/>
              <a:gd name="connsiteX8" fmla="*/ 573821 w 3529139"/>
              <a:gd name="connsiteY8" fmla="*/ 4167640 h 4768732"/>
              <a:gd name="connsiteX9" fmla="*/ 3529005 w 3529139"/>
              <a:gd name="connsiteY9" fmla="*/ 1993493 h 4768732"/>
              <a:gd name="connsiteX10" fmla="*/ 3529139 w 3529139"/>
              <a:gd name="connsiteY10" fmla="*/ 1992970 h 4768732"/>
              <a:gd name="connsiteX11" fmla="*/ 2377780 w 3529139"/>
              <a:gd name="connsiteY11" fmla="*/ 0 h 4768732"/>
              <a:gd name="connsiteX12" fmla="*/ 2984988 w 3529139"/>
              <a:gd name="connsiteY12" fmla="*/ 0 h 4768732"/>
              <a:gd name="connsiteX13" fmla="*/ 3059466 w 3529139"/>
              <a:gd name="connsiteY13" fmla="*/ 203489 h 4768732"/>
              <a:gd name="connsiteX14" fmla="*/ 3177784 w 3529139"/>
              <a:gd name="connsiteY14" fmla="*/ 986092 h 4768732"/>
              <a:gd name="connsiteX15" fmla="*/ 546032 w 3529139"/>
              <a:gd name="connsiteY15" fmla="*/ 3617844 h 4768732"/>
              <a:gd name="connsiteX16" fmla="*/ 15642 w 3529139"/>
              <a:gd name="connsiteY16" fmla="*/ 3564376 h 4768732"/>
              <a:gd name="connsiteX17" fmla="*/ 0 w 3529139"/>
              <a:gd name="connsiteY17" fmla="*/ 3560354 h 4768732"/>
              <a:gd name="connsiteX18" fmla="*/ 0 w 3529139"/>
              <a:gd name="connsiteY18" fmla="*/ 3011964 h 4768732"/>
              <a:gd name="connsiteX19" fmla="*/ 49662 w 3529139"/>
              <a:gd name="connsiteY19" fmla="*/ 3024734 h 4768732"/>
              <a:gd name="connsiteX20" fmla="*/ 477654 w 3529139"/>
              <a:gd name="connsiteY20" fmla="*/ 3067879 h 4768732"/>
              <a:gd name="connsiteX21" fmla="*/ 2601315 w 3529139"/>
              <a:gd name="connsiteY21" fmla="*/ 944218 h 4768732"/>
              <a:gd name="connsiteX22" fmla="*/ 2434428 w 3529139"/>
              <a:gd name="connsiteY22" fmla="*/ 117593 h 4768732"/>
              <a:gd name="connsiteX23" fmla="*/ 2377780 w 3529139"/>
              <a:gd name="connsiteY23" fmla="*/ 0 h 4768732"/>
              <a:gd name="connsiteX24" fmla="*/ 722152 w 3529139"/>
              <a:gd name="connsiteY24" fmla="*/ 0 h 4768732"/>
              <a:gd name="connsiteX25" fmla="*/ 1745086 w 3529139"/>
              <a:gd name="connsiteY25" fmla="*/ 0 h 4768732"/>
              <a:gd name="connsiteX26" fmla="*/ 1802783 w 3529139"/>
              <a:gd name="connsiteY26" fmla="*/ 77157 h 4768732"/>
              <a:gd name="connsiteX27" fmla="*/ 2071681 w 3529139"/>
              <a:gd name="connsiteY27" fmla="*/ 957470 h 4768732"/>
              <a:gd name="connsiteX28" fmla="*/ 497189 w 3529139"/>
              <a:gd name="connsiteY28" fmla="*/ 2531962 h 4768732"/>
              <a:gd name="connsiteX29" fmla="*/ 220068 w 3529139"/>
              <a:gd name="connsiteY29" fmla="*/ 2194350 h 4768732"/>
              <a:gd name="connsiteX30" fmla="*/ 497704 w 3529139"/>
              <a:gd name="connsiteY30" fmla="*/ 1954696 h 4768732"/>
              <a:gd name="connsiteX31" fmla="*/ 1488304 w 3529139"/>
              <a:gd name="connsiteY31" fmla="*/ 964096 h 4768732"/>
              <a:gd name="connsiteX32" fmla="*/ 792278 w 3529139"/>
              <a:gd name="connsiteY32" fmla="*/ 18032 h 4768732"/>
              <a:gd name="connsiteX33" fmla="*/ 722152 w 3529139"/>
              <a:gd name="connsiteY33" fmla="*/ 0 h 4768732"/>
              <a:gd name="connsiteX0" fmla="*/ 3529139 w 3529139"/>
              <a:gd name="connsiteY0" fmla="*/ 1992970 h 4768732"/>
              <a:gd name="connsiteX1" fmla="*/ 3529139 w 3529139"/>
              <a:gd name="connsiteY1" fmla="*/ 3300726 h 4768732"/>
              <a:gd name="connsiteX2" fmla="*/ 3447723 w 3529139"/>
              <a:gd name="connsiteY2" fmla="*/ 3409602 h 4768732"/>
              <a:gd name="connsiteX3" fmla="*/ 565748 w 3529139"/>
              <a:gd name="connsiteY3" fmla="*/ 4768732 h 4768732"/>
              <a:gd name="connsiteX4" fmla="*/ 183884 w 3529139"/>
              <a:gd name="connsiteY4" fmla="*/ 4749450 h 4768732"/>
              <a:gd name="connsiteX5" fmla="*/ 0 w 3529139"/>
              <a:gd name="connsiteY5" fmla="*/ 4726084 h 4768732"/>
              <a:gd name="connsiteX6" fmla="*/ 0 w 3529139"/>
              <a:gd name="connsiteY6" fmla="*/ 4112374 h 4768732"/>
              <a:gd name="connsiteX7" fmla="*/ 257447 w 3529139"/>
              <a:gd name="connsiteY7" fmla="*/ 4151665 h 4768732"/>
              <a:gd name="connsiteX8" fmla="*/ 573821 w 3529139"/>
              <a:gd name="connsiteY8" fmla="*/ 4167640 h 4768732"/>
              <a:gd name="connsiteX9" fmla="*/ 3529005 w 3529139"/>
              <a:gd name="connsiteY9" fmla="*/ 1993493 h 4768732"/>
              <a:gd name="connsiteX10" fmla="*/ 3529139 w 3529139"/>
              <a:gd name="connsiteY10" fmla="*/ 1992970 h 4768732"/>
              <a:gd name="connsiteX11" fmla="*/ 2377780 w 3529139"/>
              <a:gd name="connsiteY11" fmla="*/ 0 h 4768732"/>
              <a:gd name="connsiteX12" fmla="*/ 2984988 w 3529139"/>
              <a:gd name="connsiteY12" fmla="*/ 0 h 4768732"/>
              <a:gd name="connsiteX13" fmla="*/ 3059466 w 3529139"/>
              <a:gd name="connsiteY13" fmla="*/ 203489 h 4768732"/>
              <a:gd name="connsiteX14" fmla="*/ 3177784 w 3529139"/>
              <a:gd name="connsiteY14" fmla="*/ 986092 h 4768732"/>
              <a:gd name="connsiteX15" fmla="*/ 546032 w 3529139"/>
              <a:gd name="connsiteY15" fmla="*/ 3617844 h 4768732"/>
              <a:gd name="connsiteX16" fmla="*/ 15642 w 3529139"/>
              <a:gd name="connsiteY16" fmla="*/ 3564376 h 4768732"/>
              <a:gd name="connsiteX17" fmla="*/ 0 w 3529139"/>
              <a:gd name="connsiteY17" fmla="*/ 3560354 h 4768732"/>
              <a:gd name="connsiteX18" fmla="*/ 0 w 3529139"/>
              <a:gd name="connsiteY18" fmla="*/ 3011964 h 4768732"/>
              <a:gd name="connsiteX19" fmla="*/ 49662 w 3529139"/>
              <a:gd name="connsiteY19" fmla="*/ 3024734 h 4768732"/>
              <a:gd name="connsiteX20" fmla="*/ 477654 w 3529139"/>
              <a:gd name="connsiteY20" fmla="*/ 3067879 h 4768732"/>
              <a:gd name="connsiteX21" fmla="*/ 2601315 w 3529139"/>
              <a:gd name="connsiteY21" fmla="*/ 944218 h 4768732"/>
              <a:gd name="connsiteX22" fmla="*/ 2434428 w 3529139"/>
              <a:gd name="connsiteY22" fmla="*/ 117593 h 4768732"/>
              <a:gd name="connsiteX23" fmla="*/ 2377780 w 3529139"/>
              <a:gd name="connsiteY23" fmla="*/ 0 h 4768732"/>
              <a:gd name="connsiteX24" fmla="*/ 722152 w 3529139"/>
              <a:gd name="connsiteY24" fmla="*/ 0 h 4768732"/>
              <a:gd name="connsiteX25" fmla="*/ 1745086 w 3529139"/>
              <a:gd name="connsiteY25" fmla="*/ 0 h 4768732"/>
              <a:gd name="connsiteX26" fmla="*/ 1802783 w 3529139"/>
              <a:gd name="connsiteY26" fmla="*/ 77157 h 4768732"/>
              <a:gd name="connsiteX27" fmla="*/ 2071681 w 3529139"/>
              <a:gd name="connsiteY27" fmla="*/ 957470 h 4768732"/>
              <a:gd name="connsiteX28" fmla="*/ 497189 w 3529139"/>
              <a:gd name="connsiteY28" fmla="*/ 2531962 h 4768732"/>
              <a:gd name="connsiteX29" fmla="*/ 220068 w 3529139"/>
              <a:gd name="connsiteY29" fmla="*/ 2194350 h 4768732"/>
              <a:gd name="connsiteX30" fmla="*/ 497704 w 3529139"/>
              <a:gd name="connsiteY30" fmla="*/ 1954696 h 4768732"/>
              <a:gd name="connsiteX31" fmla="*/ 1488304 w 3529139"/>
              <a:gd name="connsiteY31" fmla="*/ 964096 h 4768732"/>
              <a:gd name="connsiteX32" fmla="*/ 792278 w 3529139"/>
              <a:gd name="connsiteY32" fmla="*/ 18032 h 4768732"/>
              <a:gd name="connsiteX33" fmla="*/ 722152 w 3529139"/>
              <a:gd name="connsiteY33" fmla="*/ 0 h 4768732"/>
              <a:gd name="connsiteX0" fmla="*/ 3529139 w 3529139"/>
              <a:gd name="connsiteY0" fmla="*/ 1992970 h 4768732"/>
              <a:gd name="connsiteX1" fmla="*/ 3529139 w 3529139"/>
              <a:gd name="connsiteY1" fmla="*/ 3300726 h 4768732"/>
              <a:gd name="connsiteX2" fmla="*/ 3447723 w 3529139"/>
              <a:gd name="connsiteY2" fmla="*/ 3409602 h 4768732"/>
              <a:gd name="connsiteX3" fmla="*/ 565748 w 3529139"/>
              <a:gd name="connsiteY3" fmla="*/ 4768732 h 4768732"/>
              <a:gd name="connsiteX4" fmla="*/ 183884 w 3529139"/>
              <a:gd name="connsiteY4" fmla="*/ 4749450 h 4768732"/>
              <a:gd name="connsiteX5" fmla="*/ 0 w 3529139"/>
              <a:gd name="connsiteY5" fmla="*/ 4726084 h 4768732"/>
              <a:gd name="connsiteX6" fmla="*/ 0 w 3529139"/>
              <a:gd name="connsiteY6" fmla="*/ 4112374 h 4768732"/>
              <a:gd name="connsiteX7" fmla="*/ 257447 w 3529139"/>
              <a:gd name="connsiteY7" fmla="*/ 4151665 h 4768732"/>
              <a:gd name="connsiteX8" fmla="*/ 573821 w 3529139"/>
              <a:gd name="connsiteY8" fmla="*/ 4167640 h 4768732"/>
              <a:gd name="connsiteX9" fmla="*/ 3529005 w 3529139"/>
              <a:gd name="connsiteY9" fmla="*/ 1993493 h 4768732"/>
              <a:gd name="connsiteX10" fmla="*/ 3529139 w 3529139"/>
              <a:gd name="connsiteY10" fmla="*/ 1992970 h 4768732"/>
              <a:gd name="connsiteX11" fmla="*/ 2377780 w 3529139"/>
              <a:gd name="connsiteY11" fmla="*/ 0 h 4768732"/>
              <a:gd name="connsiteX12" fmla="*/ 2984988 w 3529139"/>
              <a:gd name="connsiteY12" fmla="*/ 0 h 4768732"/>
              <a:gd name="connsiteX13" fmla="*/ 3059466 w 3529139"/>
              <a:gd name="connsiteY13" fmla="*/ 203489 h 4768732"/>
              <a:gd name="connsiteX14" fmla="*/ 3177784 w 3529139"/>
              <a:gd name="connsiteY14" fmla="*/ 986092 h 4768732"/>
              <a:gd name="connsiteX15" fmla="*/ 546032 w 3529139"/>
              <a:gd name="connsiteY15" fmla="*/ 3617844 h 4768732"/>
              <a:gd name="connsiteX16" fmla="*/ 15642 w 3529139"/>
              <a:gd name="connsiteY16" fmla="*/ 3564376 h 4768732"/>
              <a:gd name="connsiteX17" fmla="*/ 0 w 3529139"/>
              <a:gd name="connsiteY17" fmla="*/ 3560354 h 4768732"/>
              <a:gd name="connsiteX18" fmla="*/ 0 w 3529139"/>
              <a:gd name="connsiteY18" fmla="*/ 3011964 h 4768732"/>
              <a:gd name="connsiteX19" fmla="*/ 49662 w 3529139"/>
              <a:gd name="connsiteY19" fmla="*/ 3024734 h 4768732"/>
              <a:gd name="connsiteX20" fmla="*/ 477654 w 3529139"/>
              <a:gd name="connsiteY20" fmla="*/ 3067879 h 4768732"/>
              <a:gd name="connsiteX21" fmla="*/ 2601315 w 3529139"/>
              <a:gd name="connsiteY21" fmla="*/ 944218 h 4768732"/>
              <a:gd name="connsiteX22" fmla="*/ 2434428 w 3529139"/>
              <a:gd name="connsiteY22" fmla="*/ 117593 h 4768732"/>
              <a:gd name="connsiteX23" fmla="*/ 2377780 w 3529139"/>
              <a:gd name="connsiteY23" fmla="*/ 0 h 4768732"/>
              <a:gd name="connsiteX24" fmla="*/ 722152 w 3529139"/>
              <a:gd name="connsiteY24" fmla="*/ 0 h 4768732"/>
              <a:gd name="connsiteX25" fmla="*/ 1745086 w 3529139"/>
              <a:gd name="connsiteY25" fmla="*/ 0 h 4768732"/>
              <a:gd name="connsiteX26" fmla="*/ 1802783 w 3529139"/>
              <a:gd name="connsiteY26" fmla="*/ 77157 h 4768732"/>
              <a:gd name="connsiteX27" fmla="*/ 2071681 w 3529139"/>
              <a:gd name="connsiteY27" fmla="*/ 957470 h 4768732"/>
              <a:gd name="connsiteX28" fmla="*/ 497189 w 3529139"/>
              <a:gd name="connsiteY28" fmla="*/ 2531962 h 4768732"/>
              <a:gd name="connsiteX29" fmla="*/ 220068 w 3529139"/>
              <a:gd name="connsiteY29" fmla="*/ 2245150 h 4768732"/>
              <a:gd name="connsiteX30" fmla="*/ 497704 w 3529139"/>
              <a:gd name="connsiteY30" fmla="*/ 1954696 h 4768732"/>
              <a:gd name="connsiteX31" fmla="*/ 1488304 w 3529139"/>
              <a:gd name="connsiteY31" fmla="*/ 964096 h 4768732"/>
              <a:gd name="connsiteX32" fmla="*/ 792278 w 3529139"/>
              <a:gd name="connsiteY32" fmla="*/ 18032 h 4768732"/>
              <a:gd name="connsiteX33" fmla="*/ 722152 w 3529139"/>
              <a:gd name="connsiteY33" fmla="*/ 0 h 4768732"/>
              <a:gd name="connsiteX0" fmla="*/ 3529139 w 3529139"/>
              <a:gd name="connsiteY0" fmla="*/ 1992970 h 4768732"/>
              <a:gd name="connsiteX1" fmla="*/ 3529139 w 3529139"/>
              <a:gd name="connsiteY1" fmla="*/ 3300726 h 4768732"/>
              <a:gd name="connsiteX2" fmla="*/ 3447723 w 3529139"/>
              <a:gd name="connsiteY2" fmla="*/ 3409602 h 4768732"/>
              <a:gd name="connsiteX3" fmla="*/ 565748 w 3529139"/>
              <a:gd name="connsiteY3" fmla="*/ 4768732 h 4768732"/>
              <a:gd name="connsiteX4" fmla="*/ 183884 w 3529139"/>
              <a:gd name="connsiteY4" fmla="*/ 4749450 h 4768732"/>
              <a:gd name="connsiteX5" fmla="*/ 0 w 3529139"/>
              <a:gd name="connsiteY5" fmla="*/ 4726084 h 4768732"/>
              <a:gd name="connsiteX6" fmla="*/ 0 w 3529139"/>
              <a:gd name="connsiteY6" fmla="*/ 4112374 h 4768732"/>
              <a:gd name="connsiteX7" fmla="*/ 257447 w 3529139"/>
              <a:gd name="connsiteY7" fmla="*/ 4151665 h 4768732"/>
              <a:gd name="connsiteX8" fmla="*/ 573821 w 3529139"/>
              <a:gd name="connsiteY8" fmla="*/ 4167640 h 4768732"/>
              <a:gd name="connsiteX9" fmla="*/ 3529005 w 3529139"/>
              <a:gd name="connsiteY9" fmla="*/ 1993493 h 4768732"/>
              <a:gd name="connsiteX10" fmla="*/ 3529139 w 3529139"/>
              <a:gd name="connsiteY10" fmla="*/ 1992970 h 4768732"/>
              <a:gd name="connsiteX11" fmla="*/ 2377780 w 3529139"/>
              <a:gd name="connsiteY11" fmla="*/ 0 h 4768732"/>
              <a:gd name="connsiteX12" fmla="*/ 2984988 w 3529139"/>
              <a:gd name="connsiteY12" fmla="*/ 0 h 4768732"/>
              <a:gd name="connsiteX13" fmla="*/ 3059466 w 3529139"/>
              <a:gd name="connsiteY13" fmla="*/ 203489 h 4768732"/>
              <a:gd name="connsiteX14" fmla="*/ 3177784 w 3529139"/>
              <a:gd name="connsiteY14" fmla="*/ 986092 h 4768732"/>
              <a:gd name="connsiteX15" fmla="*/ 546032 w 3529139"/>
              <a:gd name="connsiteY15" fmla="*/ 3617844 h 4768732"/>
              <a:gd name="connsiteX16" fmla="*/ 15642 w 3529139"/>
              <a:gd name="connsiteY16" fmla="*/ 3564376 h 4768732"/>
              <a:gd name="connsiteX17" fmla="*/ 0 w 3529139"/>
              <a:gd name="connsiteY17" fmla="*/ 3560354 h 4768732"/>
              <a:gd name="connsiteX18" fmla="*/ 0 w 3529139"/>
              <a:gd name="connsiteY18" fmla="*/ 3011964 h 4768732"/>
              <a:gd name="connsiteX19" fmla="*/ 49662 w 3529139"/>
              <a:gd name="connsiteY19" fmla="*/ 3024734 h 4768732"/>
              <a:gd name="connsiteX20" fmla="*/ 477654 w 3529139"/>
              <a:gd name="connsiteY20" fmla="*/ 3067879 h 4768732"/>
              <a:gd name="connsiteX21" fmla="*/ 2601315 w 3529139"/>
              <a:gd name="connsiteY21" fmla="*/ 944218 h 4768732"/>
              <a:gd name="connsiteX22" fmla="*/ 2434428 w 3529139"/>
              <a:gd name="connsiteY22" fmla="*/ 117593 h 4768732"/>
              <a:gd name="connsiteX23" fmla="*/ 2377780 w 3529139"/>
              <a:gd name="connsiteY23" fmla="*/ 0 h 4768732"/>
              <a:gd name="connsiteX24" fmla="*/ 722152 w 3529139"/>
              <a:gd name="connsiteY24" fmla="*/ 0 h 4768732"/>
              <a:gd name="connsiteX25" fmla="*/ 1745086 w 3529139"/>
              <a:gd name="connsiteY25" fmla="*/ 0 h 4768732"/>
              <a:gd name="connsiteX26" fmla="*/ 1802783 w 3529139"/>
              <a:gd name="connsiteY26" fmla="*/ 77157 h 4768732"/>
              <a:gd name="connsiteX27" fmla="*/ 2071681 w 3529139"/>
              <a:gd name="connsiteY27" fmla="*/ 957470 h 4768732"/>
              <a:gd name="connsiteX28" fmla="*/ 497189 w 3529139"/>
              <a:gd name="connsiteY28" fmla="*/ 2531962 h 4768732"/>
              <a:gd name="connsiteX29" fmla="*/ 220068 w 3529139"/>
              <a:gd name="connsiteY29" fmla="*/ 2245150 h 4768732"/>
              <a:gd name="connsiteX30" fmla="*/ 497704 w 3529139"/>
              <a:gd name="connsiteY30" fmla="*/ 1954696 h 4768732"/>
              <a:gd name="connsiteX31" fmla="*/ 1488304 w 3529139"/>
              <a:gd name="connsiteY31" fmla="*/ 964096 h 4768732"/>
              <a:gd name="connsiteX32" fmla="*/ 792278 w 3529139"/>
              <a:gd name="connsiteY32" fmla="*/ 18032 h 4768732"/>
              <a:gd name="connsiteX33" fmla="*/ 722152 w 3529139"/>
              <a:gd name="connsiteY33" fmla="*/ 0 h 4768732"/>
              <a:gd name="connsiteX0" fmla="*/ 3529139 w 3529139"/>
              <a:gd name="connsiteY0" fmla="*/ 1992970 h 4768732"/>
              <a:gd name="connsiteX1" fmla="*/ 3529139 w 3529139"/>
              <a:gd name="connsiteY1" fmla="*/ 3300726 h 4768732"/>
              <a:gd name="connsiteX2" fmla="*/ 3447723 w 3529139"/>
              <a:gd name="connsiteY2" fmla="*/ 3409602 h 4768732"/>
              <a:gd name="connsiteX3" fmla="*/ 565748 w 3529139"/>
              <a:gd name="connsiteY3" fmla="*/ 4768732 h 4768732"/>
              <a:gd name="connsiteX4" fmla="*/ 183884 w 3529139"/>
              <a:gd name="connsiteY4" fmla="*/ 4749450 h 4768732"/>
              <a:gd name="connsiteX5" fmla="*/ 0 w 3529139"/>
              <a:gd name="connsiteY5" fmla="*/ 4726084 h 4768732"/>
              <a:gd name="connsiteX6" fmla="*/ 0 w 3529139"/>
              <a:gd name="connsiteY6" fmla="*/ 4112374 h 4768732"/>
              <a:gd name="connsiteX7" fmla="*/ 257447 w 3529139"/>
              <a:gd name="connsiteY7" fmla="*/ 4151665 h 4768732"/>
              <a:gd name="connsiteX8" fmla="*/ 573821 w 3529139"/>
              <a:gd name="connsiteY8" fmla="*/ 4167640 h 4768732"/>
              <a:gd name="connsiteX9" fmla="*/ 3529005 w 3529139"/>
              <a:gd name="connsiteY9" fmla="*/ 1993493 h 4768732"/>
              <a:gd name="connsiteX10" fmla="*/ 3529139 w 3529139"/>
              <a:gd name="connsiteY10" fmla="*/ 1992970 h 4768732"/>
              <a:gd name="connsiteX11" fmla="*/ 2377780 w 3529139"/>
              <a:gd name="connsiteY11" fmla="*/ 0 h 4768732"/>
              <a:gd name="connsiteX12" fmla="*/ 2984988 w 3529139"/>
              <a:gd name="connsiteY12" fmla="*/ 0 h 4768732"/>
              <a:gd name="connsiteX13" fmla="*/ 3059466 w 3529139"/>
              <a:gd name="connsiteY13" fmla="*/ 203489 h 4768732"/>
              <a:gd name="connsiteX14" fmla="*/ 3177784 w 3529139"/>
              <a:gd name="connsiteY14" fmla="*/ 986092 h 4768732"/>
              <a:gd name="connsiteX15" fmla="*/ 546032 w 3529139"/>
              <a:gd name="connsiteY15" fmla="*/ 3617844 h 4768732"/>
              <a:gd name="connsiteX16" fmla="*/ 15642 w 3529139"/>
              <a:gd name="connsiteY16" fmla="*/ 3564376 h 4768732"/>
              <a:gd name="connsiteX17" fmla="*/ 0 w 3529139"/>
              <a:gd name="connsiteY17" fmla="*/ 3560354 h 4768732"/>
              <a:gd name="connsiteX18" fmla="*/ 0 w 3529139"/>
              <a:gd name="connsiteY18" fmla="*/ 3011964 h 4768732"/>
              <a:gd name="connsiteX19" fmla="*/ 49662 w 3529139"/>
              <a:gd name="connsiteY19" fmla="*/ 3024734 h 4768732"/>
              <a:gd name="connsiteX20" fmla="*/ 477654 w 3529139"/>
              <a:gd name="connsiteY20" fmla="*/ 3067879 h 4768732"/>
              <a:gd name="connsiteX21" fmla="*/ 2601315 w 3529139"/>
              <a:gd name="connsiteY21" fmla="*/ 944218 h 4768732"/>
              <a:gd name="connsiteX22" fmla="*/ 2434428 w 3529139"/>
              <a:gd name="connsiteY22" fmla="*/ 117593 h 4768732"/>
              <a:gd name="connsiteX23" fmla="*/ 2377780 w 3529139"/>
              <a:gd name="connsiteY23" fmla="*/ 0 h 4768732"/>
              <a:gd name="connsiteX24" fmla="*/ 722152 w 3529139"/>
              <a:gd name="connsiteY24" fmla="*/ 0 h 4768732"/>
              <a:gd name="connsiteX25" fmla="*/ 1745086 w 3529139"/>
              <a:gd name="connsiteY25" fmla="*/ 0 h 4768732"/>
              <a:gd name="connsiteX26" fmla="*/ 1802783 w 3529139"/>
              <a:gd name="connsiteY26" fmla="*/ 77157 h 4768732"/>
              <a:gd name="connsiteX27" fmla="*/ 2071681 w 3529139"/>
              <a:gd name="connsiteY27" fmla="*/ 957470 h 4768732"/>
              <a:gd name="connsiteX28" fmla="*/ 497189 w 3529139"/>
              <a:gd name="connsiteY28" fmla="*/ 2531962 h 4768732"/>
              <a:gd name="connsiteX29" fmla="*/ 220068 w 3529139"/>
              <a:gd name="connsiteY29" fmla="*/ 2245150 h 4768732"/>
              <a:gd name="connsiteX30" fmla="*/ 497704 w 3529139"/>
              <a:gd name="connsiteY30" fmla="*/ 1954696 h 4768732"/>
              <a:gd name="connsiteX31" fmla="*/ 1488304 w 3529139"/>
              <a:gd name="connsiteY31" fmla="*/ 964096 h 4768732"/>
              <a:gd name="connsiteX32" fmla="*/ 792278 w 3529139"/>
              <a:gd name="connsiteY32" fmla="*/ 18032 h 4768732"/>
              <a:gd name="connsiteX33" fmla="*/ 722152 w 3529139"/>
              <a:gd name="connsiteY33" fmla="*/ 0 h 4768732"/>
              <a:gd name="connsiteX0" fmla="*/ 3529139 w 3529139"/>
              <a:gd name="connsiteY0" fmla="*/ 1992970 h 4768732"/>
              <a:gd name="connsiteX1" fmla="*/ 3529139 w 3529139"/>
              <a:gd name="connsiteY1" fmla="*/ 3300726 h 4768732"/>
              <a:gd name="connsiteX2" fmla="*/ 3447723 w 3529139"/>
              <a:gd name="connsiteY2" fmla="*/ 3409602 h 4768732"/>
              <a:gd name="connsiteX3" fmla="*/ 565748 w 3529139"/>
              <a:gd name="connsiteY3" fmla="*/ 4768732 h 4768732"/>
              <a:gd name="connsiteX4" fmla="*/ 183884 w 3529139"/>
              <a:gd name="connsiteY4" fmla="*/ 4749450 h 4768732"/>
              <a:gd name="connsiteX5" fmla="*/ 0 w 3529139"/>
              <a:gd name="connsiteY5" fmla="*/ 4726084 h 4768732"/>
              <a:gd name="connsiteX6" fmla="*/ 0 w 3529139"/>
              <a:gd name="connsiteY6" fmla="*/ 4112374 h 4768732"/>
              <a:gd name="connsiteX7" fmla="*/ 257447 w 3529139"/>
              <a:gd name="connsiteY7" fmla="*/ 4151665 h 4768732"/>
              <a:gd name="connsiteX8" fmla="*/ 573821 w 3529139"/>
              <a:gd name="connsiteY8" fmla="*/ 4167640 h 4768732"/>
              <a:gd name="connsiteX9" fmla="*/ 3529005 w 3529139"/>
              <a:gd name="connsiteY9" fmla="*/ 1993493 h 4768732"/>
              <a:gd name="connsiteX10" fmla="*/ 3529139 w 3529139"/>
              <a:gd name="connsiteY10" fmla="*/ 1992970 h 4768732"/>
              <a:gd name="connsiteX11" fmla="*/ 2377780 w 3529139"/>
              <a:gd name="connsiteY11" fmla="*/ 0 h 4768732"/>
              <a:gd name="connsiteX12" fmla="*/ 2984988 w 3529139"/>
              <a:gd name="connsiteY12" fmla="*/ 0 h 4768732"/>
              <a:gd name="connsiteX13" fmla="*/ 3059466 w 3529139"/>
              <a:gd name="connsiteY13" fmla="*/ 203489 h 4768732"/>
              <a:gd name="connsiteX14" fmla="*/ 3177784 w 3529139"/>
              <a:gd name="connsiteY14" fmla="*/ 986092 h 4768732"/>
              <a:gd name="connsiteX15" fmla="*/ 546032 w 3529139"/>
              <a:gd name="connsiteY15" fmla="*/ 3617844 h 4768732"/>
              <a:gd name="connsiteX16" fmla="*/ 15642 w 3529139"/>
              <a:gd name="connsiteY16" fmla="*/ 3564376 h 4768732"/>
              <a:gd name="connsiteX17" fmla="*/ 0 w 3529139"/>
              <a:gd name="connsiteY17" fmla="*/ 3560354 h 4768732"/>
              <a:gd name="connsiteX18" fmla="*/ 0 w 3529139"/>
              <a:gd name="connsiteY18" fmla="*/ 3011964 h 4768732"/>
              <a:gd name="connsiteX19" fmla="*/ 49662 w 3529139"/>
              <a:gd name="connsiteY19" fmla="*/ 3024734 h 4768732"/>
              <a:gd name="connsiteX20" fmla="*/ 477654 w 3529139"/>
              <a:gd name="connsiteY20" fmla="*/ 3067879 h 4768732"/>
              <a:gd name="connsiteX21" fmla="*/ 2601315 w 3529139"/>
              <a:gd name="connsiteY21" fmla="*/ 944218 h 4768732"/>
              <a:gd name="connsiteX22" fmla="*/ 2434428 w 3529139"/>
              <a:gd name="connsiteY22" fmla="*/ 117593 h 4768732"/>
              <a:gd name="connsiteX23" fmla="*/ 2377780 w 3529139"/>
              <a:gd name="connsiteY23" fmla="*/ 0 h 4768732"/>
              <a:gd name="connsiteX24" fmla="*/ 722152 w 3529139"/>
              <a:gd name="connsiteY24" fmla="*/ 0 h 4768732"/>
              <a:gd name="connsiteX25" fmla="*/ 1745086 w 3529139"/>
              <a:gd name="connsiteY25" fmla="*/ 0 h 4768732"/>
              <a:gd name="connsiteX26" fmla="*/ 1802783 w 3529139"/>
              <a:gd name="connsiteY26" fmla="*/ 77157 h 4768732"/>
              <a:gd name="connsiteX27" fmla="*/ 2071681 w 3529139"/>
              <a:gd name="connsiteY27" fmla="*/ 957470 h 4768732"/>
              <a:gd name="connsiteX28" fmla="*/ 497189 w 3529139"/>
              <a:gd name="connsiteY28" fmla="*/ 2531962 h 4768732"/>
              <a:gd name="connsiteX29" fmla="*/ 220068 w 3529139"/>
              <a:gd name="connsiteY29" fmla="*/ 2245150 h 4768732"/>
              <a:gd name="connsiteX30" fmla="*/ 497704 w 3529139"/>
              <a:gd name="connsiteY30" fmla="*/ 1954696 h 4768732"/>
              <a:gd name="connsiteX31" fmla="*/ 1488304 w 3529139"/>
              <a:gd name="connsiteY31" fmla="*/ 964096 h 4768732"/>
              <a:gd name="connsiteX32" fmla="*/ 792278 w 3529139"/>
              <a:gd name="connsiteY32" fmla="*/ 18032 h 4768732"/>
              <a:gd name="connsiteX33" fmla="*/ 722152 w 3529139"/>
              <a:gd name="connsiteY33" fmla="*/ 0 h 4768732"/>
              <a:gd name="connsiteX0" fmla="*/ 3529139 w 3529139"/>
              <a:gd name="connsiteY0" fmla="*/ 1992970 h 4768732"/>
              <a:gd name="connsiteX1" fmla="*/ 3529139 w 3529139"/>
              <a:gd name="connsiteY1" fmla="*/ 3300726 h 4768732"/>
              <a:gd name="connsiteX2" fmla="*/ 3447723 w 3529139"/>
              <a:gd name="connsiteY2" fmla="*/ 3409602 h 4768732"/>
              <a:gd name="connsiteX3" fmla="*/ 565748 w 3529139"/>
              <a:gd name="connsiteY3" fmla="*/ 4768732 h 4768732"/>
              <a:gd name="connsiteX4" fmla="*/ 183884 w 3529139"/>
              <a:gd name="connsiteY4" fmla="*/ 4749450 h 4768732"/>
              <a:gd name="connsiteX5" fmla="*/ 0 w 3529139"/>
              <a:gd name="connsiteY5" fmla="*/ 4726084 h 4768732"/>
              <a:gd name="connsiteX6" fmla="*/ 0 w 3529139"/>
              <a:gd name="connsiteY6" fmla="*/ 4112374 h 4768732"/>
              <a:gd name="connsiteX7" fmla="*/ 257447 w 3529139"/>
              <a:gd name="connsiteY7" fmla="*/ 4151665 h 4768732"/>
              <a:gd name="connsiteX8" fmla="*/ 573821 w 3529139"/>
              <a:gd name="connsiteY8" fmla="*/ 4167640 h 4768732"/>
              <a:gd name="connsiteX9" fmla="*/ 3529005 w 3529139"/>
              <a:gd name="connsiteY9" fmla="*/ 1993493 h 4768732"/>
              <a:gd name="connsiteX10" fmla="*/ 3529139 w 3529139"/>
              <a:gd name="connsiteY10" fmla="*/ 1992970 h 4768732"/>
              <a:gd name="connsiteX11" fmla="*/ 2377780 w 3529139"/>
              <a:gd name="connsiteY11" fmla="*/ 0 h 4768732"/>
              <a:gd name="connsiteX12" fmla="*/ 2984988 w 3529139"/>
              <a:gd name="connsiteY12" fmla="*/ 0 h 4768732"/>
              <a:gd name="connsiteX13" fmla="*/ 3059466 w 3529139"/>
              <a:gd name="connsiteY13" fmla="*/ 203489 h 4768732"/>
              <a:gd name="connsiteX14" fmla="*/ 3177784 w 3529139"/>
              <a:gd name="connsiteY14" fmla="*/ 986092 h 4768732"/>
              <a:gd name="connsiteX15" fmla="*/ 546032 w 3529139"/>
              <a:gd name="connsiteY15" fmla="*/ 3617844 h 4768732"/>
              <a:gd name="connsiteX16" fmla="*/ 15642 w 3529139"/>
              <a:gd name="connsiteY16" fmla="*/ 3564376 h 4768732"/>
              <a:gd name="connsiteX17" fmla="*/ 0 w 3529139"/>
              <a:gd name="connsiteY17" fmla="*/ 3560354 h 4768732"/>
              <a:gd name="connsiteX18" fmla="*/ 0 w 3529139"/>
              <a:gd name="connsiteY18" fmla="*/ 3011964 h 4768732"/>
              <a:gd name="connsiteX19" fmla="*/ 49662 w 3529139"/>
              <a:gd name="connsiteY19" fmla="*/ 3024734 h 4768732"/>
              <a:gd name="connsiteX20" fmla="*/ 477654 w 3529139"/>
              <a:gd name="connsiteY20" fmla="*/ 3067879 h 4768732"/>
              <a:gd name="connsiteX21" fmla="*/ 2601315 w 3529139"/>
              <a:gd name="connsiteY21" fmla="*/ 944218 h 4768732"/>
              <a:gd name="connsiteX22" fmla="*/ 2434428 w 3529139"/>
              <a:gd name="connsiteY22" fmla="*/ 117593 h 4768732"/>
              <a:gd name="connsiteX23" fmla="*/ 2377780 w 3529139"/>
              <a:gd name="connsiteY23" fmla="*/ 0 h 4768732"/>
              <a:gd name="connsiteX24" fmla="*/ 722152 w 3529139"/>
              <a:gd name="connsiteY24" fmla="*/ 0 h 4768732"/>
              <a:gd name="connsiteX25" fmla="*/ 1745086 w 3529139"/>
              <a:gd name="connsiteY25" fmla="*/ 0 h 4768732"/>
              <a:gd name="connsiteX26" fmla="*/ 1802783 w 3529139"/>
              <a:gd name="connsiteY26" fmla="*/ 77157 h 4768732"/>
              <a:gd name="connsiteX27" fmla="*/ 2071681 w 3529139"/>
              <a:gd name="connsiteY27" fmla="*/ 957470 h 4768732"/>
              <a:gd name="connsiteX28" fmla="*/ 497189 w 3529139"/>
              <a:gd name="connsiteY28" fmla="*/ 2531962 h 4768732"/>
              <a:gd name="connsiteX29" fmla="*/ 220068 w 3529139"/>
              <a:gd name="connsiteY29" fmla="*/ 2245150 h 4768732"/>
              <a:gd name="connsiteX30" fmla="*/ 497704 w 3529139"/>
              <a:gd name="connsiteY30" fmla="*/ 1954696 h 4768732"/>
              <a:gd name="connsiteX31" fmla="*/ 1488304 w 3529139"/>
              <a:gd name="connsiteY31" fmla="*/ 964096 h 4768732"/>
              <a:gd name="connsiteX32" fmla="*/ 792278 w 3529139"/>
              <a:gd name="connsiteY32" fmla="*/ 18032 h 4768732"/>
              <a:gd name="connsiteX33" fmla="*/ 722152 w 3529139"/>
              <a:gd name="connsiteY33" fmla="*/ 0 h 4768732"/>
              <a:gd name="connsiteX0" fmla="*/ 3529139 w 3529139"/>
              <a:gd name="connsiteY0" fmla="*/ 1992970 h 4768732"/>
              <a:gd name="connsiteX1" fmla="*/ 3529139 w 3529139"/>
              <a:gd name="connsiteY1" fmla="*/ 3300726 h 4768732"/>
              <a:gd name="connsiteX2" fmla="*/ 3447723 w 3529139"/>
              <a:gd name="connsiteY2" fmla="*/ 3409602 h 4768732"/>
              <a:gd name="connsiteX3" fmla="*/ 565748 w 3529139"/>
              <a:gd name="connsiteY3" fmla="*/ 4768732 h 4768732"/>
              <a:gd name="connsiteX4" fmla="*/ 183884 w 3529139"/>
              <a:gd name="connsiteY4" fmla="*/ 4749450 h 4768732"/>
              <a:gd name="connsiteX5" fmla="*/ 0 w 3529139"/>
              <a:gd name="connsiteY5" fmla="*/ 4726084 h 4768732"/>
              <a:gd name="connsiteX6" fmla="*/ 0 w 3529139"/>
              <a:gd name="connsiteY6" fmla="*/ 4112374 h 4768732"/>
              <a:gd name="connsiteX7" fmla="*/ 257447 w 3529139"/>
              <a:gd name="connsiteY7" fmla="*/ 4151665 h 4768732"/>
              <a:gd name="connsiteX8" fmla="*/ 573821 w 3529139"/>
              <a:gd name="connsiteY8" fmla="*/ 4167640 h 4768732"/>
              <a:gd name="connsiteX9" fmla="*/ 3529005 w 3529139"/>
              <a:gd name="connsiteY9" fmla="*/ 1993493 h 4768732"/>
              <a:gd name="connsiteX10" fmla="*/ 3529139 w 3529139"/>
              <a:gd name="connsiteY10" fmla="*/ 1992970 h 4768732"/>
              <a:gd name="connsiteX11" fmla="*/ 2377780 w 3529139"/>
              <a:gd name="connsiteY11" fmla="*/ 0 h 4768732"/>
              <a:gd name="connsiteX12" fmla="*/ 2984988 w 3529139"/>
              <a:gd name="connsiteY12" fmla="*/ 0 h 4768732"/>
              <a:gd name="connsiteX13" fmla="*/ 3059466 w 3529139"/>
              <a:gd name="connsiteY13" fmla="*/ 203489 h 4768732"/>
              <a:gd name="connsiteX14" fmla="*/ 3177784 w 3529139"/>
              <a:gd name="connsiteY14" fmla="*/ 986092 h 4768732"/>
              <a:gd name="connsiteX15" fmla="*/ 546032 w 3529139"/>
              <a:gd name="connsiteY15" fmla="*/ 3617844 h 4768732"/>
              <a:gd name="connsiteX16" fmla="*/ 15642 w 3529139"/>
              <a:gd name="connsiteY16" fmla="*/ 3564376 h 4768732"/>
              <a:gd name="connsiteX17" fmla="*/ 0 w 3529139"/>
              <a:gd name="connsiteY17" fmla="*/ 3560354 h 4768732"/>
              <a:gd name="connsiteX18" fmla="*/ 49662 w 3529139"/>
              <a:gd name="connsiteY18" fmla="*/ 3024734 h 4768732"/>
              <a:gd name="connsiteX19" fmla="*/ 477654 w 3529139"/>
              <a:gd name="connsiteY19" fmla="*/ 3067879 h 4768732"/>
              <a:gd name="connsiteX20" fmla="*/ 2601315 w 3529139"/>
              <a:gd name="connsiteY20" fmla="*/ 944218 h 4768732"/>
              <a:gd name="connsiteX21" fmla="*/ 2434428 w 3529139"/>
              <a:gd name="connsiteY21" fmla="*/ 117593 h 4768732"/>
              <a:gd name="connsiteX22" fmla="*/ 2377780 w 3529139"/>
              <a:gd name="connsiteY22" fmla="*/ 0 h 4768732"/>
              <a:gd name="connsiteX23" fmla="*/ 722152 w 3529139"/>
              <a:gd name="connsiteY23" fmla="*/ 0 h 4768732"/>
              <a:gd name="connsiteX24" fmla="*/ 1745086 w 3529139"/>
              <a:gd name="connsiteY24" fmla="*/ 0 h 4768732"/>
              <a:gd name="connsiteX25" fmla="*/ 1802783 w 3529139"/>
              <a:gd name="connsiteY25" fmla="*/ 77157 h 4768732"/>
              <a:gd name="connsiteX26" fmla="*/ 2071681 w 3529139"/>
              <a:gd name="connsiteY26" fmla="*/ 957470 h 4768732"/>
              <a:gd name="connsiteX27" fmla="*/ 497189 w 3529139"/>
              <a:gd name="connsiteY27" fmla="*/ 2531962 h 4768732"/>
              <a:gd name="connsiteX28" fmla="*/ 220068 w 3529139"/>
              <a:gd name="connsiteY28" fmla="*/ 2245150 h 4768732"/>
              <a:gd name="connsiteX29" fmla="*/ 497704 w 3529139"/>
              <a:gd name="connsiteY29" fmla="*/ 1954696 h 4768732"/>
              <a:gd name="connsiteX30" fmla="*/ 1488304 w 3529139"/>
              <a:gd name="connsiteY30" fmla="*/ 964096 h 4768732"/>
              <a:gd name="connsiteX31" fmla="*/ 792278 w 3529139"/>
              <a:gd name="connsiteY31" fmla="*/ 18032 h 4768732"/>
              <a:gd name="connsiteX32" fmla="*/ 722152 w 3529139"/>
              <a:gd name="connsiteY32" fmla="*/ 0 h 4768732"/>
              <a:gd name="connsiteX0" fmla="*/ 3529139 w 3529139"/>
              <a:gd name="connsiteY0" fmla="*/ 1992970 h 4768732"/>
              <a:gd name="connsiteX1" fmla="*/ 3529139 w 3529139"/>
              <a:gd name="connsiteY1" fmla="*/ 3300726 h 4768732"/>
              <a:gd name="connsiteX2" fmla="*/ 3447723 w 3529139"/>
              <a:gd name="connsiteY2" fmla="*/ 3409602 h 4768732"/>
              <a:gd name="connsiteX3" fmla="*/ 565748 w 3529139"/>
              <a:gd name="connsiteY3" fmla="*/ 4768732 h 4768732"/>
              <a:gd name="connsiteX4" fmla="*/ 183884 w 3529139"/>
              <a:gd name="connsiteY4" fmla="*/ 4749450 h 4768732"/>
              <a:gd name="connsiteX5" fmla="*/ 0 w 3529139"/>
              <a:gd name="connsiteY5" fmla="*/ 4726084 h 4768732"/>
              <a:gd name="connsiteX6" fmla="*/ 0 w 3529139"/>
              <a:gd name="connsiteY6" fmla="*/ 4112374 h 4768732"/>
              <a:gd name="connsiteX7" fmla="*/ 257447 w 3529139"/>
              <a:gd name="connsiteY7" fmla="*/ 4151665 h 4768732"/>
              <a:gd name="connsiteX8" fmla="*/ 573821 w 3529139"/>
              <a:gd name="connsiteY8" fmla="*/ 4167640 h 4768732"/>
              <a:gd name="connsiteX9" fmla="*/ 3529005 w 3529139"/>
              <a:gd name="connsiteY9" fmla="*/ 1993493 h 4768732"/>
              <a:gd name="connsiteX10" fmla="*/ 3529139 w 3529139"/>
              <a:gd name="connsiteY10" fmla="*/ 1992970 h 4768732"/>
              <a:gd name="connsiteX11" fmla="*/ 2377780 w 3529139"/>
              <a:gd name="connsiteY11" fmla="*/ 0 h 4768732"/>
              <a:gd name="connsiteX12" fmla="*/ 2984988 w 3529139"/>
              <a:gd name="connsiteY12" fmla="*/ 0 h 4768732"/>
              <a:gd name="connsiteX13" fmla="*/ 3059466 w 3529139"/>
              <a:gd name="connsiteY13" fmla="*/ 203489 h 4768732"/>
              <a:gd name="connsiteX14" fmla="*/ 3177784 w 3529139"/>
              <a:gd name="connsiteY14" fmla="*/ 986092 h 4768732"/>
              <a:gd name="connsiteX15" fmla="*/ 546032 w 3529139"/>
              <a:gd name="connsiteY15" fmla="*/ 3617844 h 4768732"/>
              <a:gd name="connsiteX16" fmla="*/ 15642 w 3529139"/>
              <a:gd name="connsiteY16" fmla="*/ 3564376 h 4768732"/>
              <a:gd name="connsiteX17" fmla="*/ 49662 w 3529139"/>
              <a:gd name="connsiteY17" fmla="*/ 3024734 h 4768732"/>
              <a:gd name="connsiteX18" fmla="*/ 477654 w 3529139"/>
              <a:gd name="connsiteY18" fmla="*/ 3067879 h 4768732"/>
              <a:gd name="connsiteX19" fmla="*/ 2601315 w 3529139"/>
              <a:gd name="connsiteY19" fmla="*/ 944218 h 4768732"/>
              <a:gd name="connsiteX20" fmla="*/ 2434428 w 3529139"/>
              <a:gd name="connsiteY20" fmla="*/ 117593 h 4768732"/>
              <a:gd name="connsiteX21" fmla="*/ 2377780 w 3529139"/>
              <a:gd name="connsiteY21" fmla="*/ 0 h 4768732"/>
              <a:gd name="connsiteX22" fmla="*/ 722152 w 3529139"/>
              <a:gd name="connsiteY22" fmla="*/ 0 h 4768732"/>
              <a:gd name="connsiteX23" fmla="*/ 1745086 w 3529139"/>
              <a:gd name="connsiteY23" fmla="*/ 0 h 4768732"/>
              <a:gd name="connsiteX24" fmla="*/ 1802783 w 3529139"/>
              <a:gd name="connsiteY24" fmla="*/ 77157 h 4768732"/>
              <a:gd name="connsiteX25" fmla="*/ 2071681 w 3529139"/>
              <a:gd name="connsiteY25" fmla="*/ 957470 h 4768732"/>
              <a:gd name="connsiteX26" fmla="*/ 497189 w 3529139"/>
              <a:gd name="connsiteY26" fmla="*/ 2531962 h 4768732"/>
              <a:gd name="connsiteX27" fmla="*/ 220068 w 3529139"/>
              <a:gd name="connsiteY27" fmla="*/ 2245150 h 4768732"/>
              <a:gd name="connsiteX28" fmla="*/ 497704 w 3529139"/>
              <a:gd name="connsiteY28" fmla="*/ 1954696 h 4768732"/>
              <a:gd name="connsiteX29" fmla="*/ 1488304 w 3529139"/>
              <a:gd name="connsiteY29" fmla="*/ 964096 h 4768732"/>
              <a:gd name="connsiteX30" fmla="*/ 792278 w 3529139"/>
              <a:gd name="connsiteY30" fmla="*/ 18032 h 4768732"/>
              <a:gd name="connsiteX31" fmla="*/ 722152 w 3529139"/>
              <a:gd name="connsiteY31" fmla="*/ 0 h 4768732"/>
              <a:gd name="connsiteX0" fmla="*/ 3529139 w 3529139"/>
              <a:gd name="connsiteY0" fmla="*/ 1992970 h 4768732"/>
              <a:gd name="connsiteX1" fmla="*/ 3529139 w 3529139"/>
              <a:gd name="connsiteY1" fmla="*/ 3300726 h 4768732"/>
              <a:gd name="connsiteX2" fmla="*/ 3447723 w 3529139"/>
              <a:gd name="connsiteY2" fmla="*/ 3409602 h 4768732"/>
              <a:gd name="connsiteX3" fmla="*/ 565748 w 3529139"/>
              <a:gd name="connsiteY3" fmla="*/ 4768732 h 4768732"/>
              <a:gd name="connsiteX4" fmla="*/ 183884 w 3529139"/>
              <a:gd name="connsiteY4" fmla="*/ 4749450 h 4768732"/>
              <a:gd name="connsiteX5" fmla="*/ 0 w 3529139"/>
              <a:gd name="connsiteY5" fmla="*/ 4726084 h 4768732"/>
              <a:gd name="connsiteX6" fmla="*/ 0 w 3529139"/>
              <a:gd name="connsiteY6" fmla="*/ 4112374 h 4768732"/>
              <a:gd name="connsiteX7" fmla="*/ 257447 w 3529139"/>
              <a:gd name="connsiteY7" fmla="*/ 4151665 h 4768732"/>
              <a:gd name="connsiteX8" fmla="*/ 573821 w 3529139"/>
              <a:gd name="connsiteY8" fmla="*/ 4167640 h 4768732"/>
              <a:gd name="connsiteX9" fmla="*/ 3529005 w 3529139"/>
              <a:gd name="connsiteY9" fmla="*/ 1993493 h 4768732"/>
              <a:gd name="connsiteX10" fmla="*/ 3529139 w 3529139"/>
              <a:gd name="connsiteY10" fmla="*/ 1992970 h 4768732"/>
              <a:gd name="connsiteX11" fmla="*/ 2377780 w 3529139"/>
              <a:gd name="connsiteY11" fmla="*/ 0 h 4768732"/>
              <a:gd name="connsiteX12" fmla="*/ 2984988 w 3529139"/>
              <a:gd name="connsiteY12" fmla="*/ 0 h 4768732"/>
              <a:gd name="connsiteX13" fmla="*/ 3059466 w 3529139"/>
              <a:gd name="connsiteY13" fmla="*/ 203489 h 4768732"/>
              <a:gd name="connsiteX14" fmla="*/ 3177784 w 3529139"/>
              <a:gd name="connsiteY14" fmla="*/ 986092 h 4768732"/>
              <a:gd name="connsiteX15" fmla="*/ 546032 w 3529139"/>
              <a:gd name="connsiteY15" fmla="*/ 3617844 h 4768732"/>
              <a:gd name="connsiteX16" fmla="*/ 49662 w 3529139"/>
              <a:gd name="connsiteY16" fmla="*/ 3024734 h 4768732"/>
              <a:gd name="connsiteX17" fmla="*/ 477654 w 3529139"/>
              <a:gd name="connsiteY17" fmla="*/ 3067879 h 4768732"/>
              <a:gd name="connsiteX18" fmla="*/ 2601315 w 3529139"/>
              <a:gd name="connsiteY18" fmla="*/ 944218 h 4768732"/>
              <a:gd name="connsiteX19" fmla="*/ 2434428 w 3529139"/>
              <a:gd name="connsiteY19" fmla="*/ 117593 h 4768732"/>
              <a:gd name="connsiteX20" fmla="*/ 2377780 w 3529139"/>
              <a:gd name="connsiteY20" fmla="*/ 0 h 4768732"/>
              <a:gd name="connsiteX21" fmla="*/ 722152 w 3529139"/>
              <a:gd name="connsiteY21" fmla="*/ 0 h 4768732"/>
              <a:gd name="connsiteX22" fmla="*/ 1745086 w 3529139"/>
              <a:gd name="connsiteY22" fmla="*/ 0 h 4768732"/>
              <a:gd name="connsiteX23" fmla="*/ 1802783 w 3529139"/>
              <a:gd name="connsiteY23" fmla="*/ 77157 h 4768732"/>
              <a:gd name="connsiteX24" fmla="*/ 2071681 w 3529139"/>
              <a:gd name="connsiteY24" fmla="*/ 957470 h 4768732"/>
              <a:gd name="connsiteX25" fmla="*/ 497189 w 3529139"/>
              <a:gd name="connsiteY25" fmla="*/ 2531962 h 4768732"/>
              <a:gd name="connsiteX26" fmla="*/ 220068 w 3529139"/>
              <a:gd name="connsiteY26" fmla="*/ 2245150 h 4768732"/>
              <a:gd name="connsiteX27" fmla="*/ 497704 w 3529139"/>
              <a:gd name="connsiteY27" fmla="*/ 1954696 h 4768732"/>
              <a:gd name="connsiteX28" fmla="*/ 1488304 w 3529139"/>
              <a:gd name="connsiteY28" fmla="*/ 964096 h 4768732"/>
              <a:gd name="connsiteX29" fmla="*/ 792278 w 3529139"/>
              <a:gd name="connsiteY29" fmla="*/ 18032 h 4768732"/>
              <a:gd name="connsiteX30" fmla="*/ 722152 w 3529139"/>
              <a:gd name="connsiteY30" fmla="*/ 0 h 4768732"/>
              <a:gd name="connsiteX0" fmla="*/ 3529139 w 3529139"/>
              <a:gd name="connsiteY0" fmla="*/ 1992970 h 4768732"/>
              <a:gd name="connsiteX1" fmla="*/ 3529139 w 3529139"/>
              <a:gd name="connsiteY1" fmla="*/ 3300726 h 4768732"/>
              <a:gd name="connsiteX2" fmla="*/ 3447723 w 3529139"/>
              <a:gd name="connsiteY2" fmla="*/ 3409602 h 4768732"/>
              <a:gd name="connsiteX3" fmla="*/ 565748 w 3529139"/>
              <a:gd name="connsiteY3" fmla="*/ 4768732 h 4768732"/>
              <a:gd name="connsiteX4" fmla="*/ 183884 w 3529139"/>
              <a:gd name="connsiteY4" fmla="*/ 4749450 h 4768732"/>
              <a:gd name="connsiteX5" fmla="*/ 0 w 3529139"/>
              <a:gd name="connsiteY5" fmla="*/ 4726084 h 4768732"/>
              <a:gd name="connsiteX6" fmla="*/ 0 w 3529139"/>
              <a:gd name="connsiteY6" fmla="*/ 4112374 h 4768732"/>
              <a:gd name="connsiteX7" fmla="*/ 257447 w 3529139"/>
              <a:gd name="connsiteY7" fmla="*/ 4151665 h 4768732"/>
              <a:gd name="connsiteX8" fmla="*/ 573821 w 3529139"/>
              <a:gd name="connsiteY8" fmla="*/ 4167640 h 4768732"/>
              <a:gd name="connsiteX9" fmla="*/ 3529005 w 3529139"/>
              <a:gd name="connsiteY9" fmla="*/ 1993493 h 4768732"/>
              <a:gd name="connsiteX10" fmla="*/ 3529139 w 3529139"/>
              <a:gd name="connsiteY10" fmla="*/ 1992970 h 4768732"/>
              <a:gd name="connsiteX11" fmla="*/ 2377780 w 3529139"/>
              <a:gd name="connsiteY11" fmla="*/ 0 h 4768732"/>
              <a:gd name="connsiteX12" fmla="*/ 2984988 w 3529139"/>
              <a:gd name="connsiteY12" fmla="*/ 0 h 4768732"/>
              <a:gd name="connsiteX13" fmla="*/ 3059466 w 3529139"/>
              <a:gd name="connsiteY13" fmla="*/ 203489 h 4768732"/>
              <a:gd name="connsiteX14" fmla="*/ 3177784 w 3529139"/>
              <a:gd name="connsiteY14" fmla="*/ 986092 h 4768732"/>
              <a:gd name="connsiteX15" fmla="*/ 546032 w 3529139"/>
              <a:gd name="connsiteY15" fmla="*/ 3617844 h 4768732"/>
              <a:gd name="connsiteX16" fmla="*/ 219424 w 3529139"/>
              <a:gd name="connsiteY16" fmla="*/ 3371975 h 4768732"/>
              <a:gd name="connsiteX17" fmla="*/ 477654 w 3529139"/>
              <a:gd name="connsiteY17" fmla="*/ 3067879 h 4768732"/>
              <a:gd name="connsiteX18" fmla="*/ 2601315 w 3529139"/>
              <a:gd name="connsiteY18" fmla="*/ 944218 h 4768732"/>
              <a:gd name="connsiteX19" fmla="*/ 2434428 w 3529139"/>
              <a:gd name="connsiteY19" fmla="*/ 117593 h 4768732"/>
              <a:gd name="connsiteX20" fmla="*/ 2377780 w 3529139"/>
              <a:gd name="connsiteY20" fmla="*/ 0 h 4768732"/>
              <a:gd name="connsiteX21" fmla="*/ 722152 w 3529139"/>
              <a:gd name="connsiteY21" fmla="*/ 0 h 4768732"/>
              <a:gd name="connsiteX22" fmla="*/ 1745086 w 3529139"/>
              <a:gd name="connsiteY22" fmla="*/ 0 h 4768732"/>
              <a:gd name="connsiteX23" fmla="*/ 1802783 w 3529139"/>
              <a:gd name="connsiteY23" fmla="*/ 77157 h 4768732"/>
              <a:gd name="connsiteX24" fmla="*/ 2071681 w 3529139"/>
              <a:gd name="connsiteY24" fmla="*/ 957470 h 4768732"/>
              <a:gd name="connsiteX25" fmla="*/ 497189 w 3529139"/>
              <a:gd name="connsiteY25" fmla="*/ 2531962 h 4768732"/>
              <a:gd name="connsiteX26" fmla="*/ 220068 w 3529139"/>
              <a:gd name="connsiteY26" fmla="*/ 2245150 h 4768732"/>
              <a:gd name="connsiteX27" fmla="*/ 497704 w 3529139"/>
              <a:gd name="connsiteY27" fmla="*/ 1954696 h 4768732"/>
              <a:gd name="connsiteX28" fmla="*/ 1488304 w 3529139"/>
              <a:gd name="connsiteY28" fmla="*/ 964096 h 4768732"/>
              <a:gd name="connsiteX29" fmla="*/ 792278 w 3529139"/>
              <a:gd name="connsiteY29" fmla="*/ 18032 h 4768732"/>
              <a:gd name="connsiteX30" fmla="*/ 722152 w 3529139"/>
              <a:gd name="connsiteY30" fmla="*/ 0 h 4768732"/>
              <a:gd name="connsiteX0" fmla="*/ 3529139 w 3529139"/>
              <a:gd name="connsiteY0" fmla="*/ 1992970 h 4768732"/>
              <a:gd name="connsiteX1" fmla="*/ 3529139 w 3529139"/>
              <a:gd name="connsiteY1" fmla="*/ 3300726 h 4768732"/>
              <a:gd name="connsiteX2" fmla="*/ 3447723 w 3529139"/>
              <a:gd name="connsiteY2" fmla="*/ 3409602 h 4768732"/>
              <a:gd name="connsiteX3" fmla="*/ 565748 w 3529139"/>
              <a:gd name="connsiteY3" fmla="*/ 4768732 h 4768732"/>
              <a:gd name="connsiteX4" fmla="*/ 183884 w 3529139"/>
              <a:gd name="connsiteY4" fmla="*/ 4749450 h 4768732"/>
              <a:gd name="connsiteX5" fmla="*/ 0 w 3529139"/>
              <a:gd name="connsiteY5" fmla="*/ 4726084 h 4768732"/>
              <a:gd name="connsiteX6" fmla="*/ 0 w 3529139"/>
              <a:gd name="connsiteY6" fmla="*/ 4112374 h 4768732"/>
              <a:gd name="connsiteX7" fmla="*/ 257447 w 3529139"/>
              <a:gd name="connsiteY7" fmla="*/ 4151665 h 4768732"/>
              <a:gd name="connsiteX8" fmla="*/ 573821 w 3529139"/>
              <a:gd name="connsiteY8" fmla="*/ 4167640 h 4768732"/>
              <a:gd name="connsiteX9" fmla="*/ 3529005 w 3529139"/>
              <a:gd name="connsiteY9" fmla="*/ 1993493 h 4768732"/>
              <a:gd name="connsiteX10" fmla="*/ 3529139 w 3529139"/>
              <a:gd name="connsiteY10" fmla="*/ 1992970 h 4768732"/>
              <a:gd name="connsiteX11" fmla="*/ 2377780 w 3529139"/>
              <a:gd name="connsiteY11" fmla="*/ 0 h 4768732"/>
              <a:gd name="connsiteX12" fmla="*/ 2984988 w 3529139"/>
              <a:gd name="connsiteY12" fmla="*/ 0 h 4768732"/>
              <a:gd name="connsiteX13" fmla="*/ 3059466 w 3529139"/>
              <a:gd name="connsiteY13" fmla="*/ 203489 h 4768732"/>
              <a:gd name="connsiteX14" fmla="*/ 3177784 w 3529139"/>
              <a:gd name="connsiteY14" fmla="*/ 986092 h 4768732"/>
              <a:gd name="connsiteX15" fmla="*/ 546032 w 3529139"/>
              <a:gd name="connsiteY15" fmla="*/ 3617844 h 4768732"/>
              <a:gd name="connsiteX16" fmla="*/ 219424 w 3529139"/>
              <a:gd name="connsiteY16" fmla="*/ 3371975 h 4768732"/>
              <a:gd name="connsiteX17" fmla="*/ 477654 w 3529139"/>
              <a:gd name="connsiteY17" fmla="*/ 3067879 h 4768732"/>
              <a:gd name="connsiteX18" fmla="*/ 2601315 w 3529139"/>
              <a:gd name="connsiteY18" fmla="*/ 944218 h 4768732"/>
              <a:gd name="connsiteX19" fmla="*/ 2434428 w 3529139"/>
              <a:gd name="connsiteY19" fmla="*/ 117593 h 4768732"/>
              <a:gd name="connsiteX20" fmla="*/ 2377780 w 3529139"/>
              <a:gd name="connsiteY20" fmla="*/ 0 h 4768732"/>
              <a:gd name="connsiteX21" fmla="*/ 722152 w 3529139"/>
              <a:gd name="connsiteY21" fmla="*/ 0 h 4768732"/>
              <a:gd name="connsiteX22" fmla="*/ 1745086 w 3529139"/>
              <a:gd name="connsiteY22" fmla="*/ 0 h 4768732"/>
              <a:gd name="connsiteX23" fmla="*/ 1802783 w 3529139"/>
              <a:gd name="connsiteY23" fmla="*/ 77157 h 4768732"/>
              <a:gd name="connsiteX24" fmla="*/ 2071681 w 3529139"/>
              <a:gd name="connsiteY24" fmla="*/ 957470 h 4768732"/>
              <a:gd name="connsiteX25" fmla="*/ 497189 w 3529139"/>
              <a:gd name="connsiteY25" fmla="*/ 2531962 h 4768732"/>
              <a:gd name="connsiteX26" fmla="*/ 220068 w 3529139"/>
              <a:gd name="connsiteY26" fmla="*/ 2245150 h 4768732"/>
              <a:gd name="connsiteX27" fmla="*/ 497704 w 3529139"/>
              <a:gd name="connsiteY27" fmla="*/ 1954696 h 4768732"/>
              <a:gd name="connsiteX28" fmla="*/ 1488304 w 3529139"/>
              <a:gd name="connsiteY28" fmla="*/ 964096 h 4768732"/>
              <a:gd name="connsiteX29" fmla="*/ 792278 w 3529139"/>
              <a:gd name="connsiteY29" fmla="*/ 18032 h 4768732"/>
              <a:gd name="connsiteX30" fmla="*/ 722152 w 3529139"/>
              <a:gd name="connsiteY30" fmla="*/ 0 h 4768732"/>
              <a:gd name="connsiteX0" fmla="*/ 3529139 w 3529139"/>
              <a:gd name="connsiteY0" fmla="*/ 1992970 h 4768732"/>
              <a:gd name="connsiteX1" fmla="*/ 3529139 w 3529139"/>
              <a:gd name="connsiteY1" fmla="*/ 3300726 h 4768732"/>
              <a:gd name="connsiteX2" fmla="*/ 3447723 w 3529139"/>
              <a:gd name="connsiteY2" fmla="*/ 3409602 h 4768732"/>
              <a:gd name="connsiteX3" fmla="*/ 565748 w 3529139"/>
              <a:gd name="connsiteY3" fmla="*/ 4768732 h 4768732"/>
              <a:gd name="connsiteX4" fmla="*/ 183884 w 3529139"/>
              <a:gd name="connsiteY4" fmla="*/ 4749450 h 4768732"/>
              <a:gd name="connsiteX5" fmla="*/ 0 w 3529139"/>
              <a:gd name="connsiteY5" fmla="*/ 4726084 h 4768732"/>
              <a:gd name="connsiteX6" fmla="*/ 0 w 3529139"/>
              <a:gd name="connsiteY6" fmla="*/ 4112374 h 4768732"/>
              <a:gd name="connsiteX7" fmla="*/ 257447 w 3529139"/>
              <a:gd name="connsiteY7" fmla="*/ 4151665 h 4768732"/>
              <a:gd name="connsiteX8" fmla="*/ 573821 w 3529139"/>
              <a:gd name="connsiteY8" fmla="*/ 4167640 h 4768732"/>
              <a:gd name="connsiteX9" fmla="*/ 3529005 w 3529139"/>
              <a:gd name="connsiteY9" fmla="*/ 1993493 h 4768732"/>
              <a:gd name="connsiteX10" fmla="*/ 3529139 w 3529139"/>
              <a:gd name="connsiteY10" fmla="*/ 1992970 h 4768732"/>
              <a:gd name="connsiteX11" fmla="*/ 2377780 w 3529139"/>
              <a:gd name="connsiteY11" fmla="*/ 0 h 4768732"/>
              <a:gd name="connsiteX12" fmla="*/ 2984988 w 3529139"/>
              <a:gd name="connsiteY12" fmla="*/ 0 h 4768732"/>
              <a:gd name="connsiteX13" fmla="*/ 3059466 w 3529139"/>
              <a:gd name="connsiteY13" fmla="*/ 203489 h 4768732"/>
              <a:gd name="connsiteX14" fmla="*/ 3177784 w 3529139"/>
              <a:gd name="connsiteY14" fmla="*/ 986092 h 4768732"/>
              <a:gd name="connsiteX15" fmla="*/ 546032 w 3529139"/>
              <a:gd name="connsiteY15" fmla="*/ 3617844 h 4768732"/>
              <a:gd name="connsiteX16" fmla="*/ 219424 w 3529139"/>
              <a:gd name="connsiteY16" fmla="*/ 3371975 h 4768732"/>
              <a:gd name="connsiteX17" fmla="*/ 477654 w 3529139"/>
              <a:gd name="connsiteY17" fmla="*/ 3067879 h 4768732"/>
              <a:gd name="connsiteX18" fmla="*/ 2601315 w 3529139"/>
              <a:gd name="connsiteY18" fmla="*/ 944218 h 4768732"/>
              <a:gd name="connsiteX19" fmla="*/ 2434428 w 3529139"/>
              <a:gd name="connsiteY19" fmla="*/ 117593 h 4768732"/>
              <a:gd name="connsiteX20" fmla="*/ 2377780 w 3529139"/>
              <a:gd name="connsiteY20" fmla="*/ 0 h 4768732"/>
              <a:gd name="connsiteX21" fmla="*/ 722152 w 3529139"/>
              <a:gd name="connsiteY21" fmla="*/ 0 h 4768732"/>
              <a:gd name="connsiteX22" fmla="*/ 1745086 w 3529139"/>
              <a:gd name="connsiteY22" fmla="*/ 0 h 4768732"/>
              <a:gd name="connsiteX23" fmla="*/ 1802783 w 3529139"/>
              <a:gd name="connsiteY23" fmla="*/ 77157 h 4768732"/>
              <a:gd name="connsiteX24" fmla="*/ 2071681 w 3529139"/>
              <a:gd name="connsiteY24" fmla="*/ 957470 h 4768732"/>
              <a:gd name="connsiteX25" fmla="*/ 497189 w 3529139"/>
              <a:gd name="connsiteY25" fmla="*/ 2531962 h 4768732"/>
              <a:gd name="connsiteX26" fmla="*/ 220068 w 3529139"/>
              <a:gd name="connsiteY26" fmla="*/ 2245150 h 4768732"/>
              <a:gd name="connsiteX27" fmla="*/ 497704 w 3529139"/>
              <a:gd name="connsiteY27" fmla="*/ 1954696 h 4768732"/>
              <a:gd name="connsiteX28" fmla="*/ 1488304 w 3529139"/>
              <a:gd name="connsiteY28" fmla="*/ 964096 h 4768732"/>
              <a:gd name="connsiteX29" fmla="*/ 792278 w 3529139"/>
              <a:gd name="connsiteY29" fmla="*/ 18032 h 4768732"/>
              <a:gd name="connsiteX30" fmla="*/ 722152 w 3529139"/>
              <a:gd name="connsiteY30" fmla="*/ 0 h 4768732"/>
              <a:gd name="connsiteX0" fmla="*/ 3529139 w 3529139"/>
              <a:gd name="connsiteY0" fmla="*/ 1992970 h 4768732"/>
              <a:gd name="connsiteX1" fmla="*/ 3529139 w 3529139"/>
              <a:gd name="connsiteY1" fmla="*/ 3300726 h 4768732"/>
              <a:gd name="connsiteX2" fmla="*/ 3447723 w 3529139"/>
              <a:gd name="connsiteY2" fmla="*/ 3409602 h 4768732"/>
              <a:gd name="connsiteX3" fmla="*/ 565748 w 3529139"/>
              <a:gd name="connsiteY3" fmla="*/ 4768732 h 4768732"/>
              <a:gd name="connsiteX4" fmla="*/ 183884 w 3529139"/>
              <a:gd name="connsiteY4" fmla="*/ 4749450 h 4768732"/>
              <a:gd name="connsiteX5" fmla="*/ 0 w 3529139"/>
              <a:gd name="connsiteY5" fmla="*/ 4726084 h 4768732"/>
              <a:gd name="connsiteX6" fmla="*/ 0 w 3529139"/>
              <a:gd name="connsiteY6" fmla="*/ 4112374 h 4768732"/>
              <a:gd name="connsiteX7" fmla="*/ 257447 w 3529139"/>
              <a:gd name="connsiteY7" fmla="*/ 4151665 h 4768732"/>
              <a:gd name="connsiteX8" fmla="*/ 573821 w 3529139"/>
              <a:gd name="connsiteY8" fmla="*/ 4167640 h 4768732"/>
              <a:gd name="connsiteX9" fmla="*/ 3529005 w 3529139"/>
              <a:gd name="connsiteY9" fmla="*/ 1993493 h 4768732"/>
              <a:gd name="connsiteX10" fmla="*/ 3529139 w 3529139"/>
              <a:gd name="connsiteY10" fmla="*/ 1992970 h 4768732"/>
              <a:gd name="connsiteX11" fmla="*/ 2377780 w 3529139"/>
              <a:gd name="connsiteY11" fmla="*/ 0 h 4768732"/>
              <a:gd name="connsiteX12" fmla="*/ 2984988 w 3529139"/>
              <a:gd name="connsiteY12" fmla="*/ 0 h 4768732"/>
              <a:gd name="connsiteX13" fmla="*/ 3059466 w 3529139"/>
              <a:gd name="connsiteY13" fmla="*/ 203489 h 4768732"/>
              <a:gd name="connsiteX14" fmla="*/ 3177784 w 3529139"/>
              <a:gd name="connsiteY14" fmla="*/ 986092 h 4768732"/>
              <a:gd name="connsiteX15" fmla="*/ 546032 w 3529139"/>
              <a:gd name="connsiteY15" fmla="*/ 3617844 h 4768732"/>
              <a:gd name="connsiteX16" fmla="*/ 219424 w 3529139"/>
              <a:gd name="connsiteY16" fmla="*/ 3371975 h 4768732"/>
              <a:gd name="connsiteX17" fmla="*/ 477654 w 3529139"/>
              <a:gd name="connsiteY17" fmla="*/ 3067879 h 4768732"/>
              <a:gd name="connsiteX18" fmla="*/ 2601315 w 3529139"/>
              <a:gd name="connsiteY18" fmla="*/ 944218 h 4768732"/>
              <a:gd name="connsiteX19" fmla="*/ 2434428 w 3529139"/>
              <a:gd name="connsiteY19" fmla="*/ 117593 h 4768732"/>
              <a:gd name="connsiteX20" fmla="*/ 2377780 w 3529139"/>
              <a:gd name="connsiteY20" fmla="*/ 0 h 4768732"/>
              <a:gd name="connsiteX21" fmla="*/ 722152 w 3529139"/>
              <a:gd name="connsiteY21" fmla="*/ 0 h 4768732"/>
              <a:gd name="connsiteX22" fmla="*/ 1745086 w 3529139"/>
              <a:gd name="connsiteY22" fmla="*/ 0 h 4768732"/>
              <a:gd name="connsiteX23" fmla="*/ 1802783 w 3529139"/>
              <a:gd name="connsiteY23" fmla="*/ 77157 h 4768732"/>
              <a:gd name="connsiteX24" fmla="*/ 2071681 w 3529139"/>
              <a:gd name="connsiteY24" fmla="*/ 957470 h 4768732"/>
              <a:gd name="connsiteX25" fmla="*/ 497189 w 3529139"/>
              <a:gd name="connsiteY25" fmla="*/ 2531962 h 4768732"/>
              <a:gd name="connsiteX26" fmla="*/ 220068 w 3529139"/>
              <a:gd name="connsiteY26" fmla="*/ 2245150 h 4768732"/>
              <a:gd name="connsiteX27" fmla="*/ 497704 w 3529139"/>
              <a:gd name="connsiteY27" fmla="*/ 1954696 h 4768732"/>
              <a:gd name="connsiteX28" fmla="*/ 1488304 w 3529139"/>
              <a:gd name="connsiteY28" fmla="*/ 964096 h 4768732"/>
              <a:gd name="connsiteX29" fmla="*/ 792278 w 3529139"/>
              <a:gd name="connsiteY29" fmla="*/ 18032 h 4768732"/>
              <a:gd name="connsiteX30" fmla="*/ 722152 w 3529139"/>
              <a:gd name="connsiteY30" fmla="*/ 0 h 4768732"/>
              <a:gd name="connsiteX0" fmla="*/ 3529139 w 3529139"/>
              <a:gd name="connsiteY0" fmla="*/ 1992970 h 4768732"/>
              <a:gd name="connsiteX1" fmla="*/ 3529139 w 3529139"/>
              <a:gd name="connsiteY1" fmla="*/ 3300726 h 4768732"/>
              <a:gd name="connsiteX2" fmla="*/ 3447723 w 3529139"/>
              <a:gd name="connsiteY2" fmla="*/ 3409602 h 4768732"/>
              <a:gd name="connsiteX3" fmla="*/ 565748 w 3529139"/>
              <a:gd name="connsiteY3" fmla="*/ 4768732 h 4768732"/>
              <a:gd name="connsiteX4" fmla="*/ 183884 w 3529139"/>
              <a:gd name="connsiteY4" fmla="*/ 4749450 h 4768732"/>
              <a:gd name="connsiteX5" fmla="*/ 0 w 3529139"/>
              <a:gd name="connsiteY5" fmla="*/ 4726084 h 4768732"/>
              <a:gd name="connsiteX6" fmla="*/ 0 w 3529139"/>
              <a:gd name="connsiteY6" fmla="*/ 4112374 h 4768732"/>
              <a:gd name="connsiteX7" fmla="*/ 257447 w 3529139"/>
              <a:gd name="connsiteY7" fmla="*/ 4151665 h 4768732"/>
              <a:gd name="connsiteX8" fmla="*/ 573821 w 3529139"/>
              <a:gd name="connsiteY8" fmla="*/ 4167640 h 4768732"/>
              <a:gd name="connsiteX9" fmla="*/ 3529005 w 3529139"/>
              <a:gd name="connsiteY9" fmla="*/ 1993493 h 4768732"/>
              <a:gd name="connsiteX10" fmla="*/ 3529139 w 3529139"/>
              <a:gd name="connsiteY10" fmla="*/ 1992970 h 4768732"/>
              <a:gd name="connsiteX11" fmla="*/ 2377780 w 3529139"/>
              <a:gd name="connsiteY11" fmla="*/ 0 h 4768732"/>
              <a:gd name="connsiteX12" fmla="*/ 2984988 w 3529139"/>
              <a:gd name="connsiteY12" fmla="*/ 0 h 4768732"/>
              <a:gd name="connsiteX13" fmla="*/ 3059466 w 3529139"/>
              <a:gd name="connsiteY13" fmla="*/ 203489 h 4768732"/>
              <a:gd name="connsiteX14" fmla="*/ 3177784 w 3529139"/>
              <a:gd name="connsiteY14" fmla="*/ 986092 h 4768732"/>
              <a:gd name="connsiteX15" fmla="*/ 546032 w 3529139"/>
              <a:gd name="connsiteY15" fmla="*/ 3617844 h 4768732"/>
              <a:gd name="connsiteX16" fmla="*/ 219424 w 3529139"/>
              <a:gd name="connsiteY16" fmla="*/ 3371975 h 4768732"/>
              <a:gd name="connsiteX17" fmla="*/ 477654 w 3529139"/>
              <a:gd name="connsiteY17" fmla="*/ 3067879 h 4768732"/>
              <a:gd name="connsiteX18" fmla="*/ 2601315 w 3529139"/>
              <a:gd name="connsiteY18" fmla="*/ 944218 h 4768732"/>
              <a:gd name="connsiteX19" fmla="*/ 2434428 w 3529139"/>
              <a:gd name="connsiteY19" fmla="*/ 117593 h 4768732"/>
              <a:gd name="connsiteX20" fmla="*/ 2377780 w 3529139"/>
              <a:gd name="connsiteY20" fmla="*/ 0 h 4768732"/>
              <a:gd name="connsiteX21" fmla="*/ 722152 w 3529139"/>
              <a:gd name="connsiteY21" fmla="*/ 0 h 4768732"/>
              <a:gd name="connsiteX22" fmla="*/ 1745086 w 3529139"/>
              <a:gd name="connsiteY22" fmla="*/ 0 h 4768732"/>
              <a:gd name="connsiteX23" fmla="*/ 1802783 w 3529139"/>
              <a:gd name="connsiteY23" fmla="*/ 77157 h 4768732"/>
              <a:gd name="connsiteX24" fmla="*/ 2071681 w 3529139"/>
              <a:gd name="connsiteY24" fmla="*/ 957470 h 4768732"/>
              <a:gd name="connsiteX25" fmla="*/ 497189 w 3529139"/>
              <a:gd name="connsiteY25" fmla="*/ 2531962 h 4768732"/>
              <a:gd name="connsiteX26" fmla="*/ 220068 w 3529139"/>
              <a:gd name="connsiteY26" fmla="*/ 2245150 h 4768732"/>
              <a:gd name="connsiteX27" fmla="*/ 497704 w 3529139"/>
              <a:gd name="connsiteY27" fmla="*/ 1954696 h 4768732"/>
              <a:gd name="connsiteX28" fmla="*/ 1488304 w 3529139"/>
              <a:gd name="connsiteY28" fmla="*/ 964096 h 4768732"/>
              <a:gd name="connsiteX29" fmla="*/ 792278 w 3529139"/>
              <a:gd name="connsiteY29" fmla="*/ 18032 h 4768732"/>
              <a:gd name="connsiteX30" fmla="*/ 722152 w 3529139"/>
              <a:gd name="connsiteY30" fmla="*/ 0 h 4768732"/>
              <a:gd name="connsiteX0" fmla="*/ 3529139 w 3529139"/>
              <a:gd name="connsiteY0" fmla="*/ 1992970 h 4768732"/>
              <a:gd name="connsiteX1" fmla="*/ 3529139 w 3529139"/>
              <a:gd name="connsiteY1" fmla="*/ 3300726 h 4768732"/>
              <a:gd name="connsiteX2" fmla="*/ 3447723 w 3529139"/>
              <a:gd name="connsiteY2" fmla="*/ 3409602 h 4768732"/>
              <a:gd name="connsiteX3" fmla="*/ 565748 w 3529139"/>
              <a:gd name="connsiteY3" fmla="*/ 4768732 h 4768732"/>
              <a:gd name="connsiteX4" fmla="*/ 183884 w 3529139"/>
              <a:gd name="connsiteY4" fmla="*/ 4749450 h 4768732"/>
              <a:gd name="connsiteX5" fmla="*/ 0 w 3529139"/>
              <a:gd name="connsiteY5" fmla="*/ 4726084 h 4768732"/>
              <a:gd name="connsiteX6" fmla="*/ 0 w 3529139"/>
              <a:gd name="connsiteY6" fmla="*/ 4112374 h 4768732"/>
              <a:gd name="connsiteX7" fmla="*/ 257447 w 3529139"/>
              <a:gd name="connsiteY7" fmla="*/ 4151665 h 4768732"/>
              <a:gd name="connsiteX8" fmla="*/ 573821 w 3529139"/>
              <a:gd name="connsiteY8" fmla="*/ 4167640 h 4768732"/>
              <a:gd name="connsiteX9" fmla="*/ 3529005 w 3529139"/>
              <a:gd name="connsiteY9" fmla="*/ 1993493 h 4768732"/>
              <a:gd name="connsiteX10" fmla="*/ 3529139 w 3529139"/>
              <a:gd name="connsiteY10" fmla="*/ 1992970 h 4768732"/>
              <a:gd name="connsiteX11" fmla="*/ 2377780 w 3529139"/>
              <a:gd name="connsiteY11" fmla="*/ 0 h 4768732"/>
              <a:gd name="connsiteX12" fmla="*/ 2984988 w 3529139"/>
              <a:gd name="connsiteY12" fmla="*/ 0 h 4768732"/>
              <a:gd name="connsiteX13" fmla="*/ 3059466 w 3529139"/>
              <a:gd name="connsiteY13" fmla="*/ 203489 h 4768732"/>
              <a:gd name="connsiteX14" fmla="*/ 3177784 w 3529139"/>
              <a:gd name="connsiteY14" fmla="*/ 986092 h 4768732"/>
              <a:gd name="connsiteX15" fmla="*/ 546032 w 3529139"/>
              <a:gd name="connsiteY15" fmla="*/ 3617844 h 4768732"/>
              <a:gd name="connsiteX16" fmla="*/ 219424 w 3529139"/>
              <a:gd name="connsiteY16" fmla="*/ 3371975 h 4768732"/>
              <a:gd name="connsiteX17" fmla="*/ 477654 w 3529139"/>
              <a:gd name="connsiteY17" fmla="*/ 3067879 h 4768732"/>
              <a:gd name="connsiteX18" fmla="*/ 2601315 w 3529139"/>
              <a:gd name="connsiteY18" fmla="*/ 944218 h 4768732"/>
              <a:gd name="connsiteX19" fmla="*/ 2434428 w 3529139"/>
              <a:gd name="connsiteY19" fmla="*/ 117593 h 4768732"/>
              <a:gd name="connsiteX20" fmla="*/ 2377780 w 3529139"/>
              <a:gd name="connsiteY20" fmla="*/ 0 h 4768732"/>
              <a:gd name="connsiteX21" fmla="*/ 722152 w 3529139"/>
              <a:gd name="connsiteY21" fmla="*/ 0 h 4768732"/>
              <a:gd name="connsiteX22" fmla="*/ 1745086 w 3529139"/>
              <a:gd name="connsiteY22" fmla="*/ 0 h 4768732"/>
              <a:gd name="connsiteX23" fmla="*/ 1802783 w 3529139"/>
              <a:gd name="connsiteY23" fmla="*/ 77157 h 4768732"/>
              <a:gd name="connsiteX24" fmla="*/ 2071681 w 3529139"/>
              <a:gd name="connsiteY24" fmla="*/ 957470 h 4768732"/>
              <a:gd name="connsiteX25" fmla="*/ 497189 w 3529139"/>
              <a:gd name="connsiteY25" fmla="*/ 2531962 h 4768732"/>
              <a:gd name="connsiteX26" fmla="*/ 220068 w 3529139"/>
              <a:gd name="connsiteY26" fmla="*/ 2245150 h 4768732"/>
              <a:gd name="connsiteX27" fmla="*/ 497704 w 3529139"/>
              <a:gd name="connsiteY27" fmla="*/ 1954696 h 4768732"/>
              <a:gd name="connsiteX28" fmla="*/ 1488304 w 3529139"/>
              <a:gd name="connsiteY28" fmla="*/ 964096 h 4768732"/>
              <a:gd name="connsiteX29" fmla="*/ 792278 w 3529139"/>
              <a:gd name="connsiteY29" fmla="*/ 18032 h 4768732"/>
              <a:gd name="connsiteX30" fmla="*/ 722152 w 3529139"/>
              <a:gd name="connsiteY30" fmla="*/ 0 h 4768732"/>
              <a:gd name="connsiteX0" fmla="*/ 3529139 w 3529139"/>
              <a:gd name="connsiteY0" fmla="*/ 1992970 h 4768732"/>
              <a:gd name="connsiteX1" fmla="*/ 3529139 w 3529139"/>
              <a:gd name="connsiteY1" fmla="*/ 3300726 h 4768732"/>
              <a:gd name="connsiteX2" fmla="*/ 3447723 w 3529139"/>
              <a:gd name="connsiteY2" fmla="*/ 3409602 h 4768732"/>
              <a:gd name="connsiteX3" fmla="*/ 565748 w 3529139"/>
              <a:gd name="connsiteY3" fmla="*/ 4768732 h 4768732"/>
              <a:gd name="connsiteX4" fmla="*/ 183884 w 3529139"/>
              <a:gd name="connsiteY4" fmla="*/ 4749450 h 4768732"/>
              <a:gd name="connsiteX5" fmla="*/ 0 w 3529139"/>
              <a:gd name="connsiteY5" fmla="*/ 4726084 h 4768732"/>
              <a:gd name="connsiteX6" fmla="*/ 0 w 3529139"/>
              <a:gd name="connsiteY6" fmla="*/ 4112374 h 4768732"/>
              <a:gd name="connsiteX7" fmla="*/ 257447 w 3529139"/>
              <a:gd name="connsiteY7" fmla="*/ 4151665 h 4768732"/>
              <a:gd name="connsiteX8" fmla="*/ 573821 w 3529139"/>
              <a:gd name="connsiteY8" fmla="*/ 4167640 h 4768732"/>
              <a:gd name="connsiteX9" fmla="*/ 3529005 w 3529139"/>
              <a:gd name="connsiteY9" fmla="*/ 1993493 h 4768732"/>
              <a:gd name="connsiteX10" fmla="*/ 3529139 w 3529139"/>
              <a:gd name="connsiteY10" fmla="*/ 1992970 h 4768732"/>
              <a:gd name="connsiteX11" fmla="*/ 2377780 w 3529139"/>
              <a:gd name="connsiteY11" fmla="*/ 0 h 4768732"/>
              <a:gd name="connsiteX12" fmla="*/ 2984988 w 3529139"/>
              <a:gd name="connsiteY12" fmla="*/ 0 h 4768732"/>
              <a:gd name="connsiteX13" fmla="*/ 3059466 w 3529139"/>
              <a:gd name="connsiteY13" fmla="*/ 203489 h 4768732"/>
              <a:gd name="connsiteX14" fmla="*/ 3177784 w 3529139"/>
              <a:gd name="connsiteY14" fmla="*/ 986092 h 4768732"/>
              <a:gd name="connsiteX15" fmla="*/ 542174 w 3529139"/>
              <a:gd name="connsiteY15" fmla="*/ 3640994 h 4768732"/>
              <a:gd name="connsiteX16" fmla="*/ 219424 w 3529139"/>
              <a:gd name="connsiteY16" fmla="*/ 3371975 h 4768732"/>
              <a:gd name="connsiteX17" fmla="*/ 477654 w 3529139"/>
              <a:gd name="connsiteY17" fmla="*/ 3067879 h 4768732"/>
              <a:gd name="connsiteX18" fmla="*/ 2601315 w 3529139"/>
              <a:gd name="connsiteY18" fmla="*/ 944218 h 4768732"/>
              <a:gd name="connsiteX19" fmla="*/ 2434428 w 3529139"/>
              <a:gd name="connsiteY19" fmla="*/ 117593 h 4768732"/>
              <a:gd name="connsiteX20" fmla="*/ 2377780 w 3529139"/>
              <a:gd name="connsiteY20" fmla="*/ 0 h 4768732"/>
              <a:gd name="connsiteX21" fmla="*/ 722152 w 3529139"/>
              <a:gd name="connsiteY21" fmla="*/ 0 h 4768732"/>
              <a:gd name="connsiteX22" fmla="*/ 1745086 w 3529139"/>
              <a:gd name="connsiteY22" fmla="*/ 0 h 4768732"/>
              <a:gd name="connsiteX23" fmla="*/ 1802783 w 3529139"/>
              <a:gd name="connsiteY23" fmla="*/ 77157 h 4768732"/>
              <a:gd name="connsiteX24" fmla="*/ 2071681 w 3529139"/>
              <a:gd name="connsiteY24" fmla="*/ 957470 h 4768732"/>
              <a:gd name="connsiteX25" fmla="*/ 497189 w 3529139"/>
              <a:gd name="connsiteY25" fmla="*/ 2531962 h 4768732"/>
              <a:gd name="connsiteX26" fmla="*/ 220068 w 3529139"/>
              <a:gd name="connsiteY26" fmla="*/ 2245150 h 4768732"/>
              <a:gd name="connsiteX27" fmla="*/ 497704 w 3529139"/>
              <a:gd name="connsiteY27" fmla="*/ 1954696 h 4768732"/>
              <a:gd name="connsiteX28" fmla="*/ 1488304 w 3529139"/>
              <a:gd name="connsiteY28" fmla="*/ 964096 h 4768732"/>
              <a:gd name="connsiteX29" fmla="*/ 792278 w 3529139"/>
              <a:gd name="connsiteY29" fmla="*/ 18032 h 4768732"/>
              <a:gd name="connsiteX30" fmla="*/ 722152 w 3529139"/>
              <a:gd name="connsiteY30" fmla="*/ 0 h 4768732"/>
              <a:gd name="connsiteX0" fmla="*/ 3529139 w 3529139"/>
              <a:gd name="connsiteY0" fmla="*/ 1992970 h 4768732"/>
              <a:gd name="connsiteX1" fmla="*/ 3529139 w 3529139"/>
              <a:gd name="connsiteY1" fmla="*/ 3300726 h 4768732"/>
              <a:gd name="connsiteX2" fmla="*/ 3447723 w 3529139"/>
              <a:gd name="connsiteY2" fmla="*/ 3409602 h 4768732"/>
              <a:gd name="connsiteX3" fmla="*/ 565748 w 3529139"/>
              <a:gd name="connsiteY3" fmla="*/ 4768732 h 4768732"/>
              <a:gd name="connsiteX4" fmla="*/ 183884 w 3529139"/>
              <a:gd name="connsiteY4" fmla="*/ 4749450 h 4768732"/>
              <a:gd name="connsiteX5" fmla="*/ 0 w 3529139"/>
              <a:gd name="connsiteY5" fmla="*/ 4726084 h 4768732"/>
              <a:gd name="connsiteX6" fmla="*/ 0 w 3529139"/>
              <a:gd name="connsiteY6" fmla="*/ 4112374 h 4768732"/>
              <a:gd name="connsiteX7" fmla="*/ 257447 w 3529139"/>
              <a:gd name="connsiteY7" fmla="*/ 4151665 h 4768732"/>
              <a:gd name="connsiteX8" fmla="*/ 573821 w 3529139"/>
              <a:gd name="connsiteY8" fmla="*/ 4167640 h 4768732"/>
              <a:gd name="connsiteX9" fmla="*/ 3529005 w 3529139"/>
              <a:gd name="connsiteY9" fmla="*/ 1993493 h 4768732"/>
              <a:gd name="connsiteX10" fmla="*/ 3529139 w 3529139"/>
              <a:gd name="connsiteY10" fmla="*/ 1992970 h 4768732"/>
              <a:gd name="connsiteX11" fmla="*/ 2377780 w 3529139"/>
              <a:gd name="connsiteY11" fmla="*/ 0 h 4768732"/>
              <a:gd name="connsiteX12" fmla="*/ 2984988 w 3529139"/>
              <a:gd name="connsiteY12" fmla="*/ 0 h 4768732"/>
              <a:gd name="connsiteX13" fmla="*/ 3059466 w 3529139"/>
              <a:gd name="connsiteY13" fmla="*/ 203489 h 4768732"/>
              <a:gd name="connsiteX14" fmla="*/ 3177784 w 3529139"/>
              <a:gd name="connsiteY14" fmla="*/ 986092 h 4768732"/>
              <a:gd name="connsiteX15" fmla="*/ 542174 w 3529139"/>
              <a:gd name="connsiteY15" fmla="*/ 3640994 h 4768732"/>
              <a:gd name="connsiteX16" fmla="*/ 219424 w 3529139"/>
              <a:gd name="connsiteY16" fmla="*/ 3371975 h 4768732"/>
              <a:gd name="connsiteX17" fmla="*/ 477654 w 3529139"/>
              <a:gd name="connsiteY17" fmla="*/ 3067879 h 4768732"/>
              <a:gd name="connsiteX18" fmla="*/ 2601315 w 3529139"/>
              <a:gd name="connsiteY18" fmla="*/ 944218 h 4768732"/>
              <a:gd name="connsiteX19" fmla="*/ 2434428 w 3529139"/>
              <a:gd name="connsiteY19" fmla="*/ 117593 h 4768732"/>
              <a:gd name="connsiteX20" fmla="*/ 2377780 w 3529139"/>
              <a:gd name="connsiteY20" fmla="*/ 0 h 4768732"/>
              <a:gd name="connsiteX21" fmla="*/ 722152 w 3529139"/>
              <a:gd name="connsiteY21" fmla="*/ 0 h 4768732"/>
              <a:gd name="connsiteX22" fmla="*/ 1745086 w 3529139"/>
              <a:gd name="connsiteY22" fmla="*/ 0 h 4768732"/>
              <a:gd name="connsiteX23" fmla="*/ 1802783 w 3529139"/>
              <a:gd name="connsiteY23" fmla="*/ 77157 h 4768732"/>
              <a:gd name="connsiteX24" fmla="*/ 2071681 w 3529139"/>
              <a:gd name="connsiteY24" fmla="*/ 957470 h 4768732"/>
              <a:gd name="connsiteX25" fmla="*/ 497189 w 3529139"/>
              <a:gd name="connsiteY25" fmla="*/ 2531962 h 4768732"/>
              <a:gd name="connsiteX26" fmla="*/ 220068 w 3529139"/>
              <a:gd name="connsiteY26" fmla="*/ 2245150 h 4768732"/>
              <a:gd name="connsiteX27" fmla="*/ 497704 w 3529139"/>
              <a:gd name="connsiteY27" fmla="*/ 1954696 h 4768732"/>
              <a:gd name="connsiteX28" fmla="*/ 1488304 w 3529139"/>
              <a:gd name="connsiteY28" fmla="*/ 964096 h 4768732"/>
              <a:gd name="connsiteX29" fmla="*/ 792278 w 3529139"/>
              <a:gd name="connsiteY29" fmla="*/ 18032 h 4768732"/>
              <a:gd name="connsiteX30" fmla="*/ 722152 w 3529139"/>
              <a:gd name="connsiteY30" fmla="*/ 0 h 4768732"/>
              <a:gd name="connsiteX0" fmla="*/ 3529139 w 3529139"/>
              <a:gd name="connsiteY0" fmla="*/ 1992970 h 4768732"/>
              <a:gd name="connsiteX1" fmla="*/ 3529139 w 3529139"/>
              <a:gd name="connsiteY1" fmla="*/ 3300726 h 4768732"/>
              <a:gd name="connsiteX2" fmla="*/ 3447723 w 3529139"/>
              <a:gd name="connsiteY2" fmla="*/ 3409602 h 4768732"/>
              <a:gd name="connsiteX3" fmla="*/ 565748 w 3529139"/>
              <a:gd name="connsiteY3" fmla="*/ 4768732 h 4768732"/>
              <a:gd name="connsiteX4" fmla="*/ 183884 w 3529139"/>
              <a:gd name="connsiteY4" fmla="*/ 4749450 h 4768732"/>
              <a:gd name="connsiteX5" fmla="*/ 0 w 3529139"/>
              <a:gd name="connsiteY5" fmla="*/ 4726084 h 4768732"/>
              <a:gd name="connsiteX6" fmla="*/ 0 w 3529139"/>
              <a:gd name="connsiteY6" fmla="*/ 4112374 h 4768732"/>
              <a:gd name="connsiteX7" fmla="*/ 257447 w 3529139"/>
              <a:gd name="connsiteY7" fmla="*/ 4151665 h 4768732"/>
              <a:gd name="connsiteX8" fmla="*/ 573821 w 3529139"/>
              <a:gd name="connsiteY8" fmla="*/ 4167640 h 4768732"/>
              <a:gd name="connsiteX9" fmla="*/ 3529005 w 3529139"/>
              <a:gd name="connsiteY9" fmla="*/ 1993493 h 4768732"/>
              <a:gd name="connsiteX10" fmla="*/ 3529139 w 3529139"/>
              <a:gd name="connsiteY10" fmla="*/ 1992970 h 4768732"/>
              <a:gd name="connsiteX11" fmla="*/ 2377780 w 3529139"/>
              <a:gd name="connsiteY11" fmla="*/ 0 h 4768732"/>
              <a:gd name="connsiteX12" fmla="*/ 2984988 w 3529139"/>
              <a:gd name="connsiteY12" fmla="*/ 0 h 4768732"/>
              <a:gd name="connsiteX13" fmla="*/ 3059466 w 3529139"/>
              <a:gd name="connsiteY13" fmla="*/ 203489 h 4768732"/>
              <a:gd name="connsiteX14" fmla="*/ 3177784 w 3529139"/>
              <a:gd name="connsiteY14" fmla="*/ 986092 h 4768732"/>
              <a:gd name="connsiteX15" fmla="*/ 542174 w 3529139"/>
              <a:gd name="connsiteY15" fmla="*/ 3640994 h 4768732"/>
              <a:gd name="connsiteX16" fmla="*/ 219424 w 3529139"/>
              <a:gd name="connsiteY16" fmla="*/ 3371975 h 4768732"/>
              <a:gd name="connsiteX17" fmla="*/ 477654 w 3529139"/>
              <a:gd name="connsiteY17" fmla="*/ 3067879 h 4768732"/>
              <a:gd name="connsiteX18" fmla="*/ 2601315 w 3529139"/>
              <a:gd name="connsiteY18" fmla="*/ 944218 h 4768732"/>
              <a:gd name="connsiteX19" fmla="*/ 2434428 w 3529139"/>
              <a:gd name="connsiteY19" fmla="*/ 117593 h 4768732"/>
              <a:gd name="connsiteX20" fmla="*/ 2377780 w 3529139"/>
              <a:gd name="connsiteY20" fmla="*/ 0 h 4768732"/>
              <a:gd name="connsiteX21" fmla="*/ 722152 w 3529139"/>
              <a:gd name="connsiteY21" fmla="*/ 0 h 4768732"/>
              <a:gd name="connsiteX22" fmla="*/ 1745086 w 3529139"/>
              <a:gd name="connsiteY22" fmla="*/ 0 h 4768732"/>
              <a:gd name="connsiteX23" fmla="*/ 1802783 w 3529139"/>
              <a:gd name="connsiteY23" fmla="*/ 77157 h 4768732"/>
              <a:gd name="connsiteX24" fmla="*/ 2071681 w 3529139"/>
              <a:gd name="connsiteY24" fmla="*/ 957470 h 4768732"/>
              <a:gd name="connsiteX25" fmla="*/ 497189 w 3529139"/>
              <a:gd name="connsiteY25" fmla="*/ 2531962 h 4768732"/>
              <a:gd name="connsiteX26" fmla="*/ 220068 w 3529139"/>
              <a:gd name="connsiteY26" fmla="*/ 2245150 h 4768732"/>
              <a:gd name="connsiteX27" fmla="*/ 497704 w 3529139"/>
              <a:gd name="connsiteY27" fmla="*/ 1954696 h 4768732"/>
              <a:gd name="connsiteX28" fmla="*/ 1488304 w 3529139"/>
              <a:gd name="connsiteY28" fmla="*/ 964096 h 4768732"/>
              <a:gd name="connsiteX29" fmla="*/ 792278 w 3529139"/>
              <a:gd name="connsiteY29" fmla="*/ 18032 h 4768732"/>
              <a:gd name="connsiteX30" fmla="*/ 722152 w 3529139"/>
              <a:gd name="connsiteY30" fmla="*/ 0 h 4768732"/>
              <a:gd name="connsiteX0" fmla="*/ 3529139 w 3529139"/>
              <a:gd name="connsiteY0" fmla="*/ 1992970 h 4768732"/>
              <a:gd name="connsiteX1" fmla="*/ 3529139 w 3529139"/>
              <a:gd name="connsiteY1" fmla="*/ 3300726 h 4768732"/>
              <a:gd name="connsiteX2" fmla="*/ 3447723 w 3529139"/>
              <a:gd name="connsiteY2" fmla="*/ 3409602 h 4768732"/>
              <a:gd name="connsiteX3" fmla="*/ 565748 w 3529139"/>
              <a:gd name="connsiteY3" fmla="*/ 4768732 h 4768732"/>
              <a:gd name="connsiteX4" fmla="*/ 183884 w 3529139"/>
              <a:gd name="connsiteY4" fmla="*/ 4749450 h 4768732"/>
              <a:gd name="connsiteX5" fmla="*/ 0 w 3529139"/>
              <a:gd name="connsiteY5" fmla="*/ 4726084 h 4768732"/>
              <a:gd name="connsiteX6" fmla="*/ 0 w 3529139"/>
              <a:gd name="connsiteY6" fmla="*/ 4112374 h 4768732"/>
              <a:gd name="connsiteX7" fmla="*/ 257447 w 3529139"/>
              <a:gd name="connsiteY7" fmla="*/ 4151665 h 4768732"/>
              <a:gd name="connsiteX8" fmla="*/ 573821 w 3529139"/>
              <a:gd name="connsiteY8" fmla="*/ 4167640 h 4768732"/>
              <a:gd name="connsiteX9" fmla="*/ 3529005 w 3529139"/>
              <a:gd name="connsiteY9" fmla="*/ 1993493 h 4768732"/>
              <a:gd name="connsiteX10" fmla="*/ 3529139 w 3529139"/>
              <a:gd name="connsiteY10" fmla="*/ 1992970 h 4768732"/>
              <a:gd name="connsiteX11" fmla="*/ 2377780 w 3529139"/>
              <a:gd name="connsiteY11" fmla="*/ 0 h 4768732"/>
              <a:gd name="connsiteX12" fmla="*/ 2984988 w 3529139"/>
              <a:gd name="connsiteY12" fmla="*/ 0 h 4768732"/>
              <a:gd name="connsiteX13" fmla="*/ 3059466 w 3529139"/>
              <a:gd name="connsiteY13" fmla="*/ 203489 h 4768732"/>
              <a:gd name="connsiteX14" fmla="*/ 3177784 w 3529139"/>
              <a:gd name="connsiteY14" fmla="*/ 986092 h 4768732"/>
              <a:gd name="connsiteX15" fmla="*/ 542174 w 3529139"/>
              <a:gd name="connsiteY15" fmla="*/ 3640994 h 4768732"/>
              <a:gd name="connsiteX16" fmla="*/ 219424 w 3529139"/>
              <a:gd name="connsiteY16" fmla="*/ 3371975 h 4768732"/>
              <a:gd name="connsiteX17" fmla="*/ 477654 w 3529139"/>
              <a:gd name="connsiteY17" fmla="*/ 3067879 h 4768732"/>
              <a:gd name="connsiteX18" fmla="*/ 2601315 w 3529139"/>
              <a:gd name="connsiteY18" fmla="*/ 944218 h 4768732"/>
              <a:gd name="connsiteX19" fmla="*/ 2434428 w 3529139"/>
              <a:gd name="connsiteY19" fmla="*/ 117593 h 4768732"/>
              <a:gd name="connsiteX20" fmla="*/ 2377780 w 3529139"/>
              <a:gd name="connsiteY20" fmla="*/ 0 h 4768732"/>
              <a:gd name="connsiteX21" fmla="*/ 722152 w 3529139"/>
              <a:gd name="connsiteY21" fmla="*/ 0 h 4768732"/>
              <a:gd name="connsiteX22" fmla="*/ 1745086 w 3529139"/>
              <a:gd name="connsiteY22" fmla="*/ 0 h 4768732"/>
              <a:gd name="connsiteX23" fmla="*/ 1802783 w 3529139"/>
              <a:gd name="connsiteY23" fmla="*/ 77157 h 4768732"/>
              <a:gd name="connsiteX24" fmla="*/ 2071681 w 3529139"/>
              <a:gd name="connsiteY24" fmla="*/ 957470 h 4768732"/>
              <a:gd name="connsiteX25" fmla="*/ 497189 w 3529139"/>
              <a:gd name="connsiteY25" fmla="*/ 2531962 h 4768732"/>
              <a:gd name="connsiteX26" fmla="*/ 220068 w 3529139"/>
              <a:gd name="connsiteY26" fmla="*/ 2245150 h 4768732"/>
              <a:gd name="connsiteX27" fmla="*/ 497704 w 3529139"/>
              <a:gd name="connsiteY27" fmla="*/ 1954696 h 4768732"/>
              <a:gd name="connsiteX28" fmla="*/ 1488304 w 3529139"/>
              <a:gd name="connsiteY28" fmla="*/ 964096 h 4768732"/>
              <a:gd name="connsiteX29" fmla="*/ 792278 w 3529139"/>
              <a:gd name="connsiteY29" fmla="*/ 18032 h 4768732"/>
              <a:gd name="connsiteX30" fmla="*/ 722152 w 3529139"/>
              <a:gd name="connsiteY30" fmla="*/ 0 h 4768732"/>
              <a:gd name="connsiteX0" fmla="*/ 3529139 w 3529139"/>
              <a:gd name="connsiteY0" fmla="*/ 1992970 h 4768732"/>
              <a:gd name="connsiteX1" fmla="*/ 3529139 w 3529139"/>
              <a:gd name="connsiteY1" fmla="*/ 3300726 h 4768732"/>
              <a:gd name="connsiteX2" fmla="*/ 3447723 w 3529139"/>
              <a:gd name="connsiteY2" fmla="*/ 3409602 h 4768732"/>
              <a:gd name="connsiteX3" fmla="*/ 565748 w 3529139"/>
              <a:gd name="connsiteY3" fmla="*/ 4768732 h 4768732"/>
              <a:gd name="connsiteX4" fmla="*/ 183884 w 3529139"/>
              <a:gd name="connsiteY4" fmla="*/ 4749450 h 4768732"/>
              <a:gd name="connsiteX5" fmla="*/ 0 w 3529139"/>
              <a:gd name="connsiteY5" fmla="*/ 4726084 h 4768732"/>
              <a:gd name="connsiteX6" fmla="*/ 0 w 3529139"/>
              <a:gd name="connsiteY6" fmla="*/ 4112374 h 4768732"/>
              <a:gd name="connsiteX7" fmla="*/ 257447 w 3529139"/>
              <a:gd name="connsiteY7" fmla="*/ 4151665 h 4768732"/>
              <a:gd name="connsiteX8" fmla="*/ 573821 w 3529139"/>
              <a:gd name="connsiteY8" fmla="*/ 4167640 h 4768732"/>
              <a:gd name="connsiteX9" fmla="*/ 3529005 w 3529139"/>
              <a:gd name="connsiteY9" fmla="*/ 1993493 h 4768732"/>
              <a:gd name="connsiteX10" fmla="*/ 3529139 w 3529139"/>
              <a:gd name="connsiteY10" fmla="*/ 1992970 h 4768732"/>
              <a:gd name="connsiteX11" fmla="*/ 2377780 w 3529139"/>
              <a:gd name="connsiteY11" fmla="*/ 0 h 4768732"/>
              <a:gd name="connsiteX12" fmla="*/ 2984988 w 3529139"/>
              <a:gd name="connsiteY12" fmla="*/ 0 h 4768732"/>
              <a:gd name="connsiteX13" fmla="*/ 3080982 w 3529139"/>
              <a:gd name="connsiteY13" fmla="*/ 225005 h 4768732"/>
              <a:gd name="connsiteX14" fmla="*/ 3177784 w 3529139"/>
              <a:gd name="connsiteY14" fmla="*/ 986092 h 4768732"/>
              <a:gd name="connsiteX15" fmla="*/ 542174 w 3529139"/>
              <a:gd name="connsiteY15" fmla="*/ 3640994 h 4768732"/>
              <a:gd name="connsiteX16" fmla="*/ 219424 w 3529139"/>
              <a:gd name="connsiteY16" fmla="*/ 3371975 h 4768732"/>
              <a:gd name="connsiteX17" fmla="*/ 477654 w 3529139"/>
              <a:gd name="connsiteY17" fmla="*/ 3067879 h 4768732"/>
              <a:gd name="connsiteX18" fmla="*/ 2601315 w 3529139"/>
              <a:gd name="connsiteY18" fmla="*/ 944218 h 4768732"/>
              <a:gd name="connsiteX19" fmla="*/ 2434428 w 3529139"/>
              <a:gd name="connsiteY19" fmla="*/ 117593 h 4768732"/>
              <a:gd name="connsiteX20" fmla="*/ 2377780 w 3529139"/>
              <a:gd name="connsiteY20" fmla="*/ 0 h 4768732"/>
              <a:gd name="connsiteX21" fmla="*/ 722152 w 3529139"/>
              <a:gd name="connsiteY21" fmla="*/ 0 h 4768732"/>
              <a:gd name="connsiteX22" fmla="*/ 1745086 w 3529139"/>
              <a:gd name="connsiteY22" fmla="*/ 0 h 4768732"/>
              <a:gd name="connsiteX23" fmla="*/ 1802783 w 3529139"/>
              <a:gd name="connsiteY23" fmla="*/ 77157 h 4768732"/>
              <a:gd name="connsiteX24" fmla="*/ 2071681 w 3529139"/>
              <a:gd name="connsiteY24" fmla="*/ 957470 h 4768732"/>
              <a:gd name="connsiteX25" fmla="*/ 497189 w 3529139"/>
              <a:gd name="connsiteY25" fmla="*/ 2531962 h 4768732"/>
              <a:gd name="connsiteX26" fmla="*/ 220068 w 3529139"/>
              <a:gd name="connsiteY26" fmla="*/ 2245150 h 4768732"/>
              <a:gd name="connsiteX27" fmla="*/ 497704 w 3529139"/>
              <a:gd name="connsiteY27" fmla="*/ 1954696 h 4768732"/>
              <a:gd name="connsiteX28" fmla="*/ 1488304 w 3529139"/>
              <a:gd name="connsiteY28" fmla="*/ 964096 h 4768732"/>
              <a:gd name="connsiteX29" fmla="*/ 792278 w 3529139"/>
              <a:gd name="connsiteY29" fmla="*/ 18032 h 4768732"/>
              <a:gd name="connsiteX30" fmla="*/ 722152 w 3529139"/>
              <a:gd name="connsiteY30" fmla="*/ 0 h 4768732"/>
              <a:gd name="connsiteX0" fmla="*/ 3529139 w 3529139"/>
              <a:gd name="connsiteY0" fmla="*/ 1992970 h 4768732"/>
              <a:gd name="connsiteX1" fmla="*/ 3529139 w 3529139"/>
              <a:gd name="connsiteY1" fmla="*/ 3300726 h 4768732"/>
              <a:gd name="connsiteX2" fmla="*/ 3447723 w 3529139"/>
              <a:gd name="connsiteY2" fmla="*/ 3409602 h 4768732"/>
              <a:gd name="connsiteX3" fmla="*/ 565748 w 3529139"/>
              <a:gd name="connsiteY3" fmla="*/ 4768732 h 4768732"/>
              <a:gd name="connsiteX4" fmla="*/ 183884 w 3529139"/>
              <a:gd name="connsiteY4" fmla="*/ 4749450 h 4768732"/>
              <a:gd name="connsiteX5" fmla="*/ 0 w 3529139"/>
              <a:gd name="connsiteY5" fmla="*/ 4726084 h 4768732"/>
              <a:gd name="connsiteX6" fmla="*/ 0 w 3529139"/>
              <a:gd name="connsiteY6" fmla="*/ 4112374 h 4768732"/>
              <a:gd name="connsiteX7" fmla="*/ 257447 w 3529139"/>
              <a:gd name="connsiteY7" fmla="*/ 4151665 h 4768732"/>
              <a:gd name="connsiteX8" fmla="*/ 573821 w 3529139"/>
              <a:gd name="connsiteY8" fmla="*/ 4167640 h 4768732"/>
              <a:gd name="connsiteX9" fmla="*/ 3529005 w 3529139"/>
              <a:gd name="connsiteY9" fmla="*/ 1993493 h 4768732"/>
              <a:gd name="connsiteX10" fmla="*/ 3529139 w 3529139"/>
              <a:gd name="connsiteY10" fmla="*/ 1992970 h 4768732"/>
              <a:gd name="connsiteX11" fmla="*/ 2377780 w 3529139"/>
              <a:gd name="connsiteY11" fmla="*/ 0 h 4768732"/>
              <a:gd name="connsiteX12" fmla="*/ 2984988 w 3529139"/>
              <a:gd name="connsiteY12" fmla="*/ 0 h 4768732"/>
              <a:gd name="connsiteX13" fmla="*/ 3080982 w 3529139"/>
              <a:gd name="connsiteY13" fmla="*/ 225005 h 4768732"/>
              <a:gd name="connsiteX14" fmla="*/ 3177784 w 3529139"/>
              <a:gd name="connsiteY14" fmla="*/ 986092 h 4768732"/>
              <a:gd name="connsiteX15" fmla="*/ 542174 w 3529139"/>
              <a:gd name="connsiteY15" fmla="*/ 3640994 h 4768732"/>
              <a:gd name="connsiteX16" fmla="*/ 219424 w 3529139"/>
              <a:gd name="connsiteY16" fmla="*/ 3371975 h 4768732"/>
              <a:gd name="connsiteX17" fmla="*/ 477654 w 3529139"/>
              <a:gd name="connsiteY17" fmla="*/ 3067879 h 4768732"/>
              <a:gd name="connsiteX18" fmla="*/ 2601315 w 3529139"/>
              <a:gd name="connsiteY18" fmla="*/ 944218 h 4768732"/>
              <a:gd name="connsiteX19" fmla="*/ 2434428 w 3529139"/>
              <a:gd name="connsiteY19" fmla="*/ 117593 h 4768732"/>
              <a:gd name="connsiteX20" fmla="*/ 2377780 w 3529139"/>
              <a:gd name="connsiteY20" fmla="*/ 0 h 4768732"/>
              <a:gd name="connsiteX21" fmla="*/ 722152 w 3529139"/>
              <a:gd name="connsiteY21" fmla="*/ 0 h 4768732"/>
              <a:gd name="connsiteX22" fmla="*/ 1745086 w 3529139"/>
              <a:gd name="connsiteY22" fmla="*/ 0 h 4768732"/>
              <a:gd name="connsiteX23" fmla="*/ 1802783 w 3529139"/>
              <a:gd name="connsiteY23" fmla="*/ 77157 h 4768732"/>
              <a:gd name="connsiteX24" fmla="*/ 2071681 w 3529139"/>
              <a:gd name="connsiteY24" fmla="*/ 957470 h 4768732"/>
              <a:gd name="connsiteX25" fmla="*/ 497189 w 3529139"/>
              <a:gd name="connsiteY25" fmla="*/ 2531962 h 4768732"/>
              <a:gd name="connsiteX26" fmla="*/ 220068 w 3529139"/>
              <a:gd name="connsiteY26" fmla="*/ 2245150 h 4768732"/>
              <a:gd name="connsiteX27" fmla="*/ 497704 w 3529139"/>
              <a:gd name="connsiteY27" fmla="*/ 1954696 h 4768732"/>
              <a:gd name="connsiteX28" fmla="*/ 1488304 w 3529139"/>
              <a:gd name="connsiteY28" fmla="*/ 964096 h 4768732"/>
              <a:gd name="connsiteX29" fmla="*/ 792278 w 3529139"/>
              <a:gd name="connsiteY29" fmla="*/ 18032 h 4768732"/>
              <a:gd name="connsiteX30" fmla="*/ 722152 w 3529139"/>
              <a:gd name="connsiteY30" fmla="*/ 0 h 4768732"/>
              <a:gd name="connsiteX0" fmla="*/ 3529139 w 3529139"/>
              <a:gd name="connsiteY0" fmla="*/ 1992970 h 4768732"/>
              <a:gd name="connsiteX1" fmla="*/ 3529139 w 3529139"/>
              <a:gd name="connsiteY1" fmla="*/ 3300726 h 4768732"/>
              <a:gd name="connsiteX2" fmla="*/ 3447723 w 3529139"/>
              <a:gd name="connsiteY2" fmla="*/ 3409602 h 4768732"/>
              <a:gd name="connsiteX3" fmla="*/ 565748 w 3529139"/>
              <a:gd name="connsiteY3" fmla="*/ 4768732 h 4768732"/>
              <a:gd name="connsiteX4" fmla="*/ 183884 w 3529139"/>
              <a:gd name="connsiteY4" fmla="*/ 4749450 h 4768732"/>
              <a:gd name="connsiteX5" fmla="*/ 0 w 3529139"/>
              <a:gd name="connsiteY5" fmla="*/ 4726084 h 4768732"/>
              <a:gd name="connsiteX6" fmla="*/ 0 w 3529139"/>
              <a:gd name="connsiteY6" fmla="*/ 4112374 h 4768732"/>
              <a:gd name="connsiteX7" fmla="*/ 257447 w 3529139"/>
              <a:gd name="connsiteY7" fmla="*/ 4151665 h 4768732"/>
              <a:gd name="connsiteX8" fmla="*/ 573821 w 3529139"/>
              <a:gd name="connsiteY8" fmla="*/ 4167640 h 4768732"/>
              <a:gd name="connsiteX9" fmla="*/ 3529005 w 3529139"/>
              <a:gd name="connsiteY9" fmla="*/ 1993493 h 4768732"/>
              <a:gd name="connsiteX10" fmla="*/ 3529139 w 3529139"/>
              <a:gd name="connsiteY10" fmla="*/ 1992970 h 4768732"/>
              <a:gd name="connsiteX11" fmla="*/ 2377780 w 3529139"/>
              <a:gd name="connsiteY11" fmla="*/ 0 h 4768732"/>
              <a:gd name="connsiteX12" fmla="*/ 2984988 w 3529139"/>
              <a:gd name="connsiteY12" fmla="*/ 0 h 4768732"/>
              <a:gd name="connsiteX13" fmla="*/ 3080982 w 3529139"/>
              <a:gd name="connsiteY13" fmla="*/ 225005 h 4768732"/>
              <a:gd name="connsiteX14" fmla="*/ 3177784 w 3529139"/>
              <a:gd name="connsiteY14" fmla="*/ 986092 h 4768732"/>
              <a:gd name="connsiteX15" fmla="*/ 542174 w 3529139"/>
              <a:gd name="connsiteY15" fmla="*/ 3640994 h 4768732"/>
              <a:gd name="connsiteX16" fmla="*/ 219424 w 3529139"/>
              <a:gd name="connsiteY16" fmla="*/ 3371975 h 4768732"/>
              <a:gd name="connsiteX17" fmla="*/ 477654 w 3529139"/>
              <a:gd name="connsiteY17" fmla="*/ 3067879 h 4768732"/>
              <a:gd name="connsiteX18" fmla="*/ 2601315 w 3529139"/>
              <a:gd name="connsiteY18" fmla="*/ 944218 h 4768732"/>
              <a:gd name="connsiteX19" fmla="*/ 2434428 w 3529139"/>
              <a:gd name="connsiteY19" fmla="*/ 117593 h 4768732"/>
              <a:gd name="connsiteX20" fmla="*/ 2377780 w 3529139"/>
              <a:gd name="connsiteY20" fmla="*/ 0 h 4768732"/>
              <a:gd name="connsiteX21" fmla="*/ 722152 w 3529139"/>
              <a:gd name="connsiteY21" fmla="*/ 0 h 4768732"/>
              <a:gd name="connsiteX22" fmla="*/ 1745086 w 3529139"/>
              <a:gd name="connsiteY22" fmla="*/ 0 h 4768732"/>
              <a:gd name="connsiteX23" fmla="*/ 1802783 w 3529139"/>
              <a:gd name="connsiteY23" fmla="*/ 77157 h 4768732"/>
              <a:gd name="connsiteX24" fmla="*/ 2071681 w 3529139"/>
              <a:gd name="connsiteY24" fmla="*/ 957470 h 4768732"/>
              <a:gd name="connsiteX25" fmla="*/ 497189 w 3529139"/>
              <a:gd name="connsiteY25" fmla="*/ 2531962 h 4768732"/>
              <a:gd name="connsiteX26" fmla="*/ 220068 w 3529139"/>
              <a:gd name="connsiteY26" fmla="*/ 2245150 h 4768732"/>
              <a:gd name="connsiteX27" fmla="*/ 497704 w 3529139"/>
              <a:gd name="connsiteY27" fmla="*/ 1954696 h 4768732"/>
              <a:gd name="connsiteX28" fmla="*/ 1488304 w 3529139"/>
              <a:gd name="connsiteY28" fmla="*/ 964096 h 4768732"/>
              <a:gd name="connsiteX29" fmla="*/ 792278 w 3529139"/>
              <a:gd name="connsiteY29" fmla="*/ 18032 h 4768732"/>
              <a:gd name="connsiteX30" fmla="*/ 722152 w 3529139"/>
              <a:gd name="connsiteY30" fmla="*/ 0 h 4768732"/>
              <a:gd name="connsiteX0" fmla="*/ 3529139 w 3529139"/>
              <a:gd name="connsiteY0" fmla="*/ 1992970 h 4768732"/>
              <a:gd name="connsiteX1" fmla="*/ 3529139 w 3529139"/>
              <a:gd name="connsiteY1" fmla="*/ 3300726 h 4768732"/>
              <a:gd name="connsiteX2" fmla="*/ 3447723 w 3529139"/>
              <a:gd name="connsiteY2" fmla="*/ 3409602 h 4768732"/>
              <a:gd name="connsiteX3" fmla="*/ 565748 w 3529139"/>
              <a:gd name="connsiteY3" fmla="*/ 4768732 h 4768732"/>
              <a:gd name="connsiteX4" fmla="*/ 183884 w 3529139"/>
              <a:gd name="connsiteY4" fmla="*/ 4749450 h 4768732"/>
              <a:gd name="connsiteX5" fmla="*/ 0 w 3529139"/>
              <a:gd name="connsiteY5" fmla="*/ 4726084 h 4768732"/>
              <a:gd name="connsiteX6" fmla="*/ 0 w 3529139"/>
              <a:gd name="connsiteY6" fmla="*/ 4112374 h 4768732"/>
              <a:gd name="connsiteX7" fmla="*/ 257447 w 3529139"/>
              <a:gd name="connsiteY7" fmla="*/ 4151665 h 4768732"/>
              <a:gd name="connsiteX8" fmla="*/ 573821 w 3529139"/>
              <a:gd name="connsiteY8" fmla="*/ 4167640 h 4768732"/>
              <a:gd name="connsiteX9" fmla="*/ 3529005 w 3529139"/>
              <a:gd name="connsiteY9" fmla="*/ 1993493 h 4768732"/>
              <a:gd name="connsiteX10" fmla="*/ 3529139 w 3529139"/>
              <a:gd name="connsiteY10" fmla="*/ 1992970 h 4768732"/>
              <a:gd name="connsiteX11" fmla="*/ 2377780 w 3529139"/>
              <a:gd name="connsiteY11" fmla="*/ 0 h 4768732"/>
              <a:gd name="connsiteX12" fmla="*/ 2984988 w 3529139"/>
              <a:gd name="connsiteY12" fmla="*/ 0 h 4768732"/>
              <a:gd name="connsiteX13" fmla="*/ 3080982 w 3529139"/>
              <a:gd name="connsiteY13" fmla="*/ 225005 h 4768732"/>
              <a:gd name="connsiteX14" fmla="*/ 3177784 w 3529139"/>
              <a:gd name="connsiteY14" fmla="*/ 986092 h 4768732"/>
              <a:gd name="connsiteX15" fmla="*/ 542174 w 3529139"/>
              <a:gd name="connsiteY15" fmla="*/ 3640994 h 4768732"/>
              <a:gd name="connsiteX16" fmla="*/ 219424 w 3529139"/>
              <a:gd name="connsiteY16" fmla="*/ 3371975 h 4768732"/>
              <a:gd name="connsiteX17" fmla="*/ 477654 w 3529139"/>
              <a:gd name="connsiteY17" fmla="*/ 3067879 h 4768732"/>
              <a:gd name="connsiteX18" fmla="*/ 2601315 w 3529139"/>
              <a:gd name="connsiteY18" fmla="*/ 944218 h 4768732"/>
              <a:gd name="connsiteX19" fmla="*/ 2434428 w 3529139"/>
              <a:gd name="connsiteY19" fmla="*/ 117593 h 4768732"/>
              <a:gd name="connsiteX20" fmla="*/ 2377780 w 3529139"/>
              <a:gd name="connsiteY20" fmla="*/ 0 h 4768732"/>
              <a:gd name="connsiteX21" fmla="*/ 722152 w 3529139"/>
              <a:gd name="connsiteY21" fmla="*/ 0 h 4768732"/>
              <a:gd name="connsiteX22" fmla="*/ 1745086 w 3529139"/>
              <a:gd name="connsiteY22" fmla="*/ 0 h 4768732"/>
              <a:gd name="connsiteX23" fmla="*/ 1802783 w 3529139"/>
              <a:gd name="connsiteY23" fmla="*/ 77157 h 4768732"/>
              <a:gd name="connsiteX24" fmla="*/ 2071681 w 3529139"/>
              <a:gd name="connsiteY24" fmla="*/ 957470 h 4768732"/>
              <a:gd name="connsiteX25" fmla="*/ 497189 w 3529139"/>
              <a:gd name="connsiteY25" fmla="*/ 2531962 h 4768732"/>
              <a:gd name="connsiteX26" fmla="*/ 220068 w 3529139"/>
              <a:gd name="connsiteY26" fmla="*/ 2245150 h 4768732"/>
              <a:gd name="connsiteX27" fmla="*/ 497704 w 3529139"/>
              <a:gd name="connsiteY27" fmla="*/ 1954696 h 4768732"/>
              <a:gd name="connsiteX28" fmla="*/ 1488304 w 3529139"/>
              <a:gd name="connsiteY28" fmla="*/ 964096 h 4768732"/>
              <a:gd name="connsiteX29" fmla="*/ 792278 w 3529139"/>
              <a:gd name="connsiteY29" fmla="*/ 18032 h 4768732"/>
              <a:gd name="connsiteX30" fmla="*/ 722152 w 3529139"/>
              <a:gd name="connsiteY30" fmla="*/ 0 h 4768732"/>
              <a:gd name="connsiteX0" fmla="*/ 3529139 w 3529139"/>
              <a:gd name="connsiteY0" fmla="*/ 1992970 h 4768732"/>
              <a:gd name="connsiteX1" fmla="*/ 3529139 w 3529139"/>
              <a:gd name="connsiteY1" fmla="*/ 3300726 h 4768732"/>
              <a:gd name="connsiteX2" fmla="*/ 3447723 w 3529139"/>
              <a:gd name="connsiteY2" fmla="*/ 3409602 h 4768732"/>
              <a:gd name="connsiteX3" fmla="*/ 565748 w 3529139"/>
              <a:gd name="connsiteY3" fmla="*/ 4768732 h 4768732"/>
              <a:gd name="connsiteX4" fmla="*/ 183884 w 3529139"/>
              <a:gd name="connsiteY4" fmla="*/ 4749450 h 4768732"/>
              <a:gd name="connsiteX5" fmla="*/ 0 w 3529139"/>
              <a:gd name="connsiteY5" fmla="*/ 4726084 h 4768732"/>
              <a:gd name="connsiteX6" fmla="*/ 0 w 3529139"/>
              <a:gd name="connsiteY6" fmla="*/ 4112374 h 4768732"/>
              <a:gd name="connsiteX7" fmla="*/ 257447 w 3529139"/>
              <a:gd name="connsiteY7" fmla="*/ 4151665 h 4768732"/>
              <a:gd name="connsiteX8" fmla="*/ 573821 w 3529139"/>
              <a:gd name="connsiteY8" fmla="*/ 4167640 h 4768732"/>
              <a:gd name="connsiteX9" fmla="*/ 3529005 w 3529139"/>
              <a:gd name="connsiteY9" fmla="*/ 1993493 h 4768732"/>
              <a:gd name="connsiteX10" fmla="*/ 3529139 w 3529139"/>
              <a:gd name="connsiteY10" fmla="*/ 1992970 h 4768732"/>
              <a:gd name="connsiteX11" fmla="*/ 2377780 w 3529139"/>
              <a:gd name="connsiteY11" fmla="*/ 0 h 4768732"/>
              <a:gd name="connsiteX12" fmla="*/ 2984988 w 3529139"/>
              <a:gd name="connsiteY12" fmla="*/ 0 h 4768732"/>
              <a:gd name="connsiteX13" fmla="*/ 3080982 w 3529139"/>
              <a:gd name="connsiteY13" fmla="*/ 225005 h 4768732"/>
              <a:gd name="connsiteX14" fmla="*/ 3177784 w 3529139"/>
              <a:gd name="connsiteY14" fmla="*/ 986092 h 4768732"/>
              <a:gd name="connsiteX15" fmla="*/ 542174 w 3529139"/>
              <a:gd name="connsiteY15" fmla="*/ 3640994 h 4768732"/>
              <a:gd name="connsiteX16" fmla="*/ 219424 w 3529139"/>
              <a:gd name="connsiteY16" fmla="*/ 3371975 h 4768732"/>
              <a:gd name="connsiteX17" fmla="*/ 477654 w 3529139"/>
              <a:gd name="connsiteY17" fmla="*/ 3067879 h 4768732"/>
              <a:gd name="connsiteX18" fmla="*/ 2601315 w 3529139"/>
              <a:gd name="connsiteY18" fmla="*/ 944218 h 4768732"/>
              <a:gd name="connsiteX19" fmla="*/ 2434428 w 3529139"/>
              <a:gd name="connsiteY19" fmla="*/ 117593 h 4768732"/>
              <a:gd name="connsiteX20" fmla="*/ 2377780 w 3529139"/>
              <a:gd name="connsiteY20" fmla="*/ 0 h 4768732"/>
              <a:gd name="connsiteX21" fmla="*/ 722152 w 3529139"/>
              <a:gd name="connsiteY21" fmla="*/ 0 h 4768732"/>
              <a:gd name="connsiteX22" fmla="*/ 1745086 w 3529139"/>
              <a:gd name="connsiteY22" fmla="*/ 0 h 4768732"/>
              <a:gd name="connsiteX23" fmla="*/ 1802783 w 3529139"/>
              <a:gd name="connsiteY23" fmla="*/ 77157 h 4768732"/>
              <a:gd name="connsiteX24" fmla="*/ 2071681 w 3529139"/>
              <a:gd name="connsiteY24" fmla="*/ 957470 h 4768732"/>
              <a:gd name="connsiteX25" fmla="*/ 497189 w 3529139"/>
              <a:gd name="connsiteY25" fmla="*/ 2531962 h 4768732"/>
              <a:gd name="connsiteX26" fmla="*/ 220068 w 3529139"/>
              <a:gd name="connsiteY26" fmla="*/ 2245150 h 4768732"/>
              <a:gd name="connsiteX27" fmla="*/ 497704 w 3529139"/>
              <a:gd name="connsiteY27" fmla="*/ 1954696 h 4768732"/>
              <a:gd name="connsiteX28" fmla="*/ 1488304 w 3529139"/>
              <a:gd name="connsiteY28" fmla="*/ 964096 h 4768732"/>
              <a:gd name="connsiteX29" fmla="*/ 792278 w 3529139"/>
              <a:gd name="connsiteY29" fmla="*/ 18032 h 4768732"/>
              <a:gd name="connsiteX30" fmla="*/ 722152 w 3529139"/>
              <a:gd name="connsiteY30" fmla="*/ 0 h 4768732"/>
              <a:gd name="connsiteX0" fmla="*/ 3529139 w 3529139"/>
              <a:gd name="connsiteY0" fmla="*/ 1992970 h 4768732"/>
              <a:gd name="connsiteX1" fmla="*/ 3529139 w 3529139"/>
              <a:gd name="connsiteY1" fmla="*/ 3300726 h 4768732"/>
              <a:gd name="connsiteX2" fmla="*/ 3447723 w 3529139"/>
              <a:gd name="connsiteY2" fmla="*/ 3409602 h 4768732"/>
              <a:gd name="connsiteX3" fmla="*/ 565748 w 3529139"/>
              <a:gd name="connsiteY3" fmla="*/ 4768732 h 4768732"/>
              <a:gd name="connsiteX4" fmla="*/ 183884 w 3529139"/>
              <a:gd name="connsiteY4" fmla="*/ 4749450 h 4768732"/>
              <a:gd name="connsiteX5" fmla="*/ 0 w 3529139"/>
              <a:gd name="connsiteY5" fmla="*/ 4726084 h 4768732"/>
              <a:gd name="connsiteX6" fmla="*/ 0 w 3529139"/>
              <a:gd name="connsiteY6" fmla="*/ 4112374 h 4768732"/>
              <a:gd name="connsiteX7" fmla="*/ 257447 w 3529139"/>
              <a:gd name="connsiteY7" fmla="*/ 4151665 h 4768732"/>
              <a:gd name="connsiteX8" fmla="*/ 573821 w 3529139"/>
              <a:gd name="connsiteY8" fmla="*/ 4167640 h 4768732"/>
              <a:gd name="connsiteX9" fmla="*/ 3529005 w 3529139"/>
              <a:gd name="connsiteY9" fmla="*/ 1993493 h 4768732"/>
              <a:gd name="connsiteX10" fmla="*/ 3529139 w 3529139"/>
              <a:gd name="connsiteY10" fmla="*/ 1992970 h 4768732"/>
              <a:gd name="connsiteX11" fmla="*/ 2377780 w 3529139"/>
              <a:gd name="connsiteY11" fmla="*/ 0 h 4768732"/>
              <a:gd name="connsiteX12" fmla="*/ 2984988 w 3529139"/>
              <a:gd name="connsiteY12" fmla="*/ 0 h 4768732"/>
              <a:gd name="connsiteX13" fmla="*/ 3080982 w 3529139"/>
              <a:gd name="connsiteY13" fmla="*/ 225005 h 4768732"/>
              <a:gd name="connsiteX14" fmla="*/ 3177784 w 3529139"/>
              <a:gd name="connsiteY14" fmla="*/ 986092 h 4768732"/>
              <a:gd name="connsiteX15" fmla="*/ 542174 w 3529139"/>
              <a:gd name="connsiteY15" fmla="*/ 3640994 h 4768732"/>
              <a:gd name="connsiteX16" fmla="*/ 219424 w 3529139"/>
              <a:gd name="connsiteY16" fmla="*/ 3371975 h 4768732"/>
              <a:gd name="connsiteX17" fmla="*/ 477654 w 3529139"/>
              <a:gd name="connsiteY17" fmla="*/ 3067879 h 4768732"/>
              <a:gd name="connsiteX18" fmla="*/ 2601315 w 3529139"/>
              <a:gd name="connsiteY18" fmla="*/ 944218 h 4768732"/>
              <a:gd name="connsiteX19" fmla="*/ 2434428 w 3529139"/>
              <a:gd name="connsiteY19" fmla="*/ 117593 h 4768732"/>
              <a:gd name="connsiteX20" fmla="*/ 2377780 w 3529139"/>
              <a:gd name="connsiteY20" fmla="*/ 0 h 4768732"/>
              <a:gd name="connsiteX21" fmla="*/ 722152 w 3529139"/>
              <a:gd name="connsiteY21" fmla="*/ 0 h 4768732"/>
              <a:gd name="connsiteX22" fmla="*/ 1745086 w 3529139"/>
              <a:gd name="connsiteY22" fmla="*/ 0 h 4768732"/>
              <a:gd name="connsiteX23" fmla="*/ 1802783 w 3529139"/>
              <a:gd name="connsiteY23" fmla="*/ 77157 h 4768732"/>
              <a:gd name="connsiteX24" fmla="*/ 2071681 w 3529139"/>
              <a:gd name="connsiteY24" fmla="*/ 957470 h 4768732"/>
              <a:gd name="connsiteX25" fmla="*/ 497189 w 3529139"/>
              <a:gd name="connsiteY25" fmla="*/ 2531962 h 4768732"/>
              <a:gd name="connsiteX26" fmla="*/ 220068 w 3529139"/>
              <a:gd name="connsiteY26" fmla="*/ 2245150 h 4768732"/>
              <a:gd name="connsiteX27" fmla="*/ 497704 w 3529139"/>
              <a:gd name="connsiteY27" fmla="*/ 1954696 h 4768732"/>
              <a:gd name="connsiteX28" fmla="*/ 1488304 w 3529139"/>
              <a:gd name="connsiteY28" fmla="*/ 964096 h 4768732"/>
              <a:gd name="connsiteX29" fmla="*/ 792278 w 3529139"/>
              <a:gd name="connsiteY29" fmla="*/ 18032 h 4768732"/>
              <a:gd name="connsiteX30" fmla="*/ 722152 w 3529139"/>
              <a:gd name="connsiteY30" fmla="*/ 0 h 4768732"/>
              <a:gd name="connsiteX0" fmla="*/ 3529139 w 3529139"/>
              <a:gd name="connsiteY0" fmla="*/ 1992970 h 4768732"/>
              <a:gd name="connsiteX1" fmla="*/ 3529139 w 3529139"/>
              <a:gd name="connsiteY1" fmla="*/ 3300726 h 4768732"/>
              <a:gd name="connsiteX2" fmla="*/ 3447723 w 3529139"/>
              <a:gd name="connsiteY2" fmla="*/ 3409602 h 4768732"/>
              <a:gd name="connsiteX3" fmla="*/ 565748 w 3529139"/>
              <a:gd name="connsiteY3" fmla="*/ 4768732 h 4768732"/>
              <a:gd name="connsiteX4" fmla="*/ 183884 w 3529139"/>
              <a:gd name="connsiteY4" fmla="*/ 4749450 h 4768732"/>
              <a:gd name="connsiteX5" fmla="*/ 0 w 3529139"/>
              <a:gd name="connsiteY5" fmla="*/ 4726084 h 4768732"/>
              <a:gd name="connsiteX6" fmla="*/ 0 w 3529139"/>
              <a:gd name="connsiteY6" fmla="*/ 4112374 h 4768732"/>
              <a:gd name="connsiteX7" fmla="*/ 257447 w 3529139"/>
              <a:gd name="connsiteY7" fmla="*/ 4151665 h 4768732"/>
              <a:gd name="connsiteX8" fmla="*/ 573821 w 3529139"/>
              <a:gd name="connsiteY8" fmla="*/ 4167640 h 4768732"/>
              <a:gd name="connsiteX9" fmla="*/ 3529005 w 3529139"/>
              <a:gd name="connsiteY9" fmla="*/ 1993493 h 4768732"/>
              <a:gd name="connsiteX10" fmla="*/ 3529139 w 3529139"/>
              <a:gd name="connsiteY10" fmla="*/ 1992970 h 4768732"/>
              <a:gd name="connsiteX11" fmla="*/ 2377780 w 3529139"/>
              <a:gd name="connsiteY11" fmla="*/ 0 h 4768732"/>
              <a:gd name="connsiteX12" fmla="*/ 2984988 w 3529139"/>
              <a:gd name="connsiteY12" fmla="*/ 0 h 4768732"/>
              <a:gd name="connsiteX13" fmla="*/ 3080982 w 3529139"/>
              <a:gd name="connsiteY13" fmla="*/ 225005 h 4768732"/>
              <a:gd name="connsiteX14" fmla="*/ 3177784 w 3529139"/>
              <a:gd name="connsiteY14" fmla="*/ 986092 h 4768732"/>
              <a:gd name="connsiteX15" fmla="*/ 542174 w 3529139"/>
              <a:gd name="connsiteY15" fmla="*/ 3640994 h 4768732"/>
              <a:gd name="connsiteX16" fmla="*/ 219424 w 3529139"/>
              <a:gd name="connsiteY16" fmla="*/ 3371975 h 4768732"/>
              <a:gd name="connsiteX17" fmla="*/ 477654 w 3529139"/>
              <a:gd name="connsiteY17" fmla="*/ 3067879 h 4768732"/>
              <a:gd name="connsiteX18" fmla="*/ 2601315 w 3529139"/>
              <a:gd name="connsiteY18" fmla="*/ 944218 h 4768732"/>
              <a:gd name="connsiteX19" fmla="*/ 2434428 w 3529139"/>
              <a:gd name="connsiteY19" fmla="*/ 117593 h 4768732"/>
              <a:gd name="connsiteX20" fmla="*/ 2377780 w 3529139"/>
              <a:gd name="connsiteY20" fmla="*/ 0 h 4768732"/>
              <a:gd name="connsiteX21" fmla="*/ 722152 w 3529139"/>
              <a:gd name="connsiteY21" fmla="*/ 0 h 4768732"/>
              <a:gd name="connsiteX22" fmla="*/ 1745086 w 3529139"/>
              <a:gd name="connsiteY22" fmla="*/ 0 h 4768732"/>
              <a:gd name="connsiteX23" fmla="*/ 1802783 w 3529139"/>
              <a:gd name="connsiteY23" fmla="*/ 77157 h 4768732"/>
              <a:gd name="connsiteX24" fmla="*/ 2071681 w 3529139"/>
              <a:gd name="connsiteY24" fmla="*/ 957470 h 4768732"/>
              <a:gd name="connsiteX25" fmla="*/ 497189 w 3529139"/>
              <a:gd name="connsiteY25" fmla="*/ 2531962 h 4768732"/>
              <a:gd name="connsiteX26" fmla="*/ 220068 w 3529139"/>
              <a:gd name="connsiteY26" fmla="*/ 2245150 h 4768732"/>
              <a:gd name="connsiteX27" fmla="*/ 497704 w 3529139"/>
              <a:gd name="connsiteY27" fmla="*/ 1954696 h 4768732"/>
              <a:gd name="connsiteX28" fmla="*/ 1488304 w 3529139"/>
              <a:gd name="connsiteY28" fmla="*/ 964096 h 4768732"/>
              <a:gd name="connsiteX29" fmla="*/ 792278 w 3529139"/>
              <a:gd name="connsiteY29" fmla="*/ 18032 h 4768732"/>
              <a:gd name="connsiteX30" fmla="*/ 722152 w 3529139"/>
              <a:gd name="connsiteY30" fmla="*/ 0 h 4768732"/>
              <a:gd name="connsiteX0" fmla="*/ 3529139 w 3529139"/>
              <a:gd name="connsiteY0" fmla="*/ 1992970 h 4768732"/>
              <a:gd name="connsiteX1" fmla="*/ 3529139 w 3529139"/>
              <a:gd name="connsiteY1" fmla="*/ 3300726 h 4768732"/>
              <a:gd name="connsiteX2" fmla="*/ 3447723 w 3529139"/>
              <a:gd name="connsiteY2" fmla="*/ 3409602 h 4768732"/>
              <a:gd name="connsiteX3" fmla="*/ 565748 w 3529139"/>
              <a:gd name="connsiteY3" fmla="*/ 4768732 h 4768732"/>
              <a:gd name="connsiteX4" fmla="*/ 183884 w 3529139"/>
              <a:gd name="connsiteY4" fmla="*/ 4749450 h 4768732"/>
              <a:gd name="connsiteX5" fmla="*/ 0 w 3529139"/>
              <a:gd name="connsiteY5" fmla="*/ 4726084 h 4768732"/>
              <a:gd name="connsiteX6" fmla="*/ 0 w 3529139"/>
              <a:gd name="connsiteY6" fmla="*/ 4112374 h 4768732"/>
              <a:gd name="connsiteX7" fmla="*/ 257447 w 3529139"/>
              <a:gd name="connsiteY7" fmla="*/ 4151665 h 4768732"/>
              <a:gd name="connsiteX8" fmla="*/ 573821 w 3529139"/>
              <a:gd name="connsiteY8" fmla="*/ 4167640 h 4768732"/>
              <a:gd name="connsiteX9" fmla="*/ 3529005 w 3529139"/>
              <a:gd name="connsiteY9" fmla="*/ 1993493 h 4768732"/>
              <a:gd name="connsiteX10" fmla="*/ 3529139 w 3529139"/>
              <a:gd name="connsiteY10" fmla="*/ 1992970 h 4768732"/>
              <a:gd name="connsiteX11" fmla="*/ 2377780 w 3529139"/>
              <a:gd name="connsiteY11" fmla="*/ 0 h 4768732"/>
              <a:gd name="connsiteX12" fmla="*/ 2984988 w 3529139"/>
              <a:gd name="connsiteY12" fmla="*/ 0 h 4768732"/>
              <a:gd name="connsiteX13" fmla="*/ 3080982 w 3529139"/>
              <a:gd name="connsiteY13" fmla="*/ 225005 h 4768732"/>
              <a:gd name="connsiteX14" fmla="*/ 3177784 w 3529139"/>
              <a:gd name="connsiteY14" fmla="*/ 986092 h 4768732"/>
              <a:gd name="connsiteX15" fmla="*/ 542174 w 3529139"/>
              <a:gd name="connsiteY15" fmla="*/ 3640994 h 4768732"/>
              <a:gd name="connsiteX16" fmla="*/ 219424 w 3529139"/>
              <a:gd name="connsiteY16" fmla="*/ 3371975 h 4768732"/>
              <a:gd name="connsiteX17" fmla="*/ 477654 w 3529139"/>
              <a:gd name="connsiteY17" fmla="*/ 3067879 h 4768732"/>
              <a:gd name="connsiteX18" fmla="*/ 2601315 w 3529139"/>
              <a:gd name="connsiteY18" fmla="*/ 944218 h 4768732"/>
              <a:gd name="connsiteX19" fmla="*/ 2434428 w 3529139"/>
              <a:gd name="connsiteY19" fmla="*/ 117593 h 4768732"/>
              <a:gd name="connsiteX20" fmla="*/ 2377780 w 3529139"/>
              <a:gd name="connsiteY20" fmla="*/ 0 h 4768732"/>
              <a:gd name="connsiteX21" fmla="*/ 722152 w 3529139"/>
              <a:gd name="connsiteY21" fmla="*/ 0 h 4768732"/>
              <a:gd name="connsiteX22" fmla="*/ 1745086 w 3529139"/>
              <a:gd name="connsiteY22" fmla="*/ 0 h 4768732"/>
              <a:gd name="connsiteX23" fmla="*/ 1802783 w 3529139"/>
              <a:gd name="connsiteY23" fmla="*/ 77157 h 4768732"/>
              <a:gd name="connsiteX24" fmla="*/ 2071681 w 3529139"/>
              <a:gd name="connsiteY24" fmla="*/ 957470 h 4768732"/>
              <a:gd name="connsiteX25" fmla="*/ 497189 w 3529139"/>
              <a:gd name="connsiteY25" fmla="*/ 2531962 h 4768732"/>
              <a:gd name="connsiteX26" fmla="*/ 220068 w 3529139"/>
              <a:gd name="connsiteY26" fmla="*/ 2245150 h 4768732"/>
              <a:gd name="connsiteX27" fmla="*/ 497704 w 3529139"/>
              <a:gd name="connsiteY27" fmla="*/ 1954696 h 4768732"/>
              <a:gd name="connsiteX28" fmla="*/ 1488304 w 3529139"/>
              <a:gd name="connsiteY28" fmla="*/ 964096 h 4768732"/>
              <a:gd name="connsiteX29" fmla="*/ 792278 w 3529139"/>
              <a:gd name="connsiteY29" fmla="*/ 18032 h 4768732"/>
              <a:gd name="connsiteX30" fmla="*/ 722152 w 3529139"/>
              <a:gd name="connsiteY30" fmla="*/ 0 h 4768732"/>
              <a:gd name="connsiteX0" fmla="*/ 3529139 w 3529139"/>
              <a:gd name="connsiteY0" fmla="*/ 1992970 h 4768732"/>
              <a:gd name="connsiteX1" fmla="*/ 3529139 w 3529139"/>
              <a:gd name="connsiteY1" fmla="*/ 3300726 h 4768732"/>
              <a:gd name="connsiteX2" fmla="*/ 3447723 w 3529139"/>
              <a:gd name="connsiteY2" fmla="*/ 3409602 h 4768732"/>
              <a:gd name="connsiteX3" fmla="*/ 565748 w 3529139"/>
              <a:gd name="connsiteY3" fmla="*/ 4768732 h 4768732"/>
              <a:gd name="connsiteX4" fmla="*/ 183884 w 3529139"/>
              <a:gd name="connsiteY4" fmla="*/ 4749450 h 4768732"/>
              <a:gd name="connsiteX5" fmla="*/ 0 w 3529139"/>
              <a:gd name="connsiteY5" fmla="*/ 4726084 h 4768732"/>
              <a:gd name="connsiteX6" fmla="*/ 0 w 3529139"/>
              <a:gd name="connsiteY6" fmla="*/ 4112374 h 4768732"/>
              <a:gd name="connsiteX7" fmla="*/ 257447 w 3529139"/>
              <a:gd name="connsiteY7" fmla="*/ 4151665 h 4768732"/>
              <a:gd name="connsiteX8" fmla="*/ 573821 w 3529139"/>
              <a:gd name="connsiteY8" fmla="*/ 4167640 h 4768732"/>
              <a:gd name="connsiteX9" fmla="*/ 3529005 w 3529139"/>
              <a:gd name="connsiteY9" fmla="*/ 1993493 h 4768732"/>
              <a:gd name="connsiteX10" fmla="*/ 3529139 w 3529139"/>
              <a:gd name="connsiteY10" fmla="*/ 1992970 h 4768732"/>
              <a:gd name="connsiteX11" fmla="*/ 2377780 w 3529139"/>
              <a:gd name="connsiteY11" fmla="*/ 0 h 4768732"/>
              <a:gd name="connsiteX12" fmla="*/ 2984988 w 3529139"/>
              <a:gd name="connsiteY12" fmla="*/ 0 h 4768732"/>
              <a:gd name="connsiteX13" fmla="*/ 3177784 w 3529139"/>
              <a:gd name="connsiteY13" fmla="*/ 986092 h 4768732"/>
              <a:gd name="connsiteX14" fmla="*/ 542174 w 3529139"/>
              <a:gd name="connsiteY14" fmla="*/ 3640994 h 4768732"/>
              <a:gd name="connsiteX15" fmla="*/ 219424 w 3529139"/>
              <a:gd name="connsiteY15" fmla="*/ 3371975 h 4768732"/>
              <a:gd name="connsiteX16" fmla="*/ 477654 w 3529139"/>
              <a:gd name="connsiteY16" fmla="*/ 3067879 h 4768732"/>
              <a:gd name="connsiteX17" fmla="*/ 2601315 w 3529139"/>
              <a:gd name="connsiteY17" fmla="*/ 944218 h 4768732"/>
              <a:gd name="connsiteX18" fmla="*/ 2434428 w 3529139"/>
              <a:gd name="connsiteY18" fmla="*/ 117593 h 4768732"/>
              <a:gd name="connsiteX19" fmla="*/ 2377780 w 3529139"/>
              <a:gd name="connsiteY19" fmla="*/ 0 h 4768732"/>
              <a:gd name="connsiteX20" fmla="*/ 722152 w 3529139"/>
              <a:gd name="connsiteY20" fmla="*/ 0 h 4768732"/>
              <a:gd name="connsiteX21" fmla="*/ 1745086 w 3529139"/>
              <a:gd name="connsiteY21" fmla="*/ 0 h 4768732"/>
              <a:gd name="connsiteX22" fmla="*/ 1802783 w 3529139"/>
              <a:gd name="connsiteY22" fmla="*/ 77157 h 4768732"/>
              <a:gd name="connsiteX23" fmla="*/ 2071681 w 3529139"/>
              <a:gd name="connsiteY23" fmla="*/ 957470 h 4768732"/>
              <a:gd name="connsiteX24" fmla="*/ 497189 w 3529139"/>
              <a:gd name="connsiteY24" fmla="*/ 2531962 h 4768732"/>
              <a:gd name="connsiteX25" fmla="*/ 220068 w 3529139"/>
              <a:gd name="connsiteY25" fmla="*/ 2245150 h 4768732"/>
              <a:gd name="connsiteX26" fmla="*/ 497704 w 3529139"/>
              <a:gd name="connsiteY26" fmla="*/ 1954696 h 4768732"/>
              <a:gd name="connsiteX27" fmla="*/ 1488304 w 3529139"/>
              <a:gd name="connsiteY27" fmla="*/ 964096 h 4768732"/>
              <a:gd name="connsiteX28" fmla="*/ 792278 w 3529139"/>
              <a:gd name="connsiteY28" fmla="*/ 18032 h 4768732"/>
              <a:gd name="connsiteX29" fmla="*/ 722152 w 3529139"/>
              <a:gd name="connsiteY29" fmla="*/ 0 h 4768732"/>
              <a:gd name="connsiteX0" fmla="*/ 3529139 w 3529139"/>
              <a:gd name="connsiteY0" fmla="*/ 1992970 h 4768732"/>
              <a:gd name="connsiteX1" fmla="*/ 3529139 w 3529139"/>
              <a:gd name="connsiteY1" fmla="*/ 3300726 h 4768732"/>
              <a:gd name="connsiteX2" fmla="*/ 3447723 w 3529139"/>
              <a:gd name="connsiteY2" fmla="*/ 3409602 h 4768732"/>
              <a:gd name="connsiteX3" fmla="*/ 565748 w 3529139"/>
              <a:gd name="connsiteY3" fmla="*/ 4768732 h 4768732"/>
              <a:gd name="connsiteX4" fmla="*/ 183884 w 3529139"/>
              <a:gd name="connsiteY4" fmla="*/ 4749450 h 4768732"/>
              <a:gd name="connsiteX5" fmla="*/ 0 w 3529139"/>
              <a:gd name="connsiteY5" fmla="*/ 4726084 h 4768732"/>
              <a:gd name="connsiteX6" fmla="*/ 0 w 3529139"/>
              <a:gd name="connsiteY6" fmla="*/ 4112374 h 4768732"/>
              <a:gd name="connsiteX7" fmla="*/ 257447 w 3529139"/>
              <a:gd name="connsiteY7" fmla="*/ 4151665 h 4768732"/>
              <a:gd name="connsiteX8" fmla="*/ 573821 w 3529139"/>
              <a:gd name="connsiteY8" fmla="*/ 4167640 h 4768732"/>
              <a:gd name="connsiteX9" fmla="*/ 3529005 w 3529139"/>
              <a:gd name="connsiteY9" fmla="*/ 1993493 h 4768732"/>
              <a:gd name="connsiteX10" fmla="*/ 3529139 w 3529139"/>
              <a:gd name="connsiteY10" fmla="*/ 1992970 h 4768732"/>
              <a:gd name="connsiteX11" fmla="*/ 2377780 w 3529139"/>
              <a:gd name="connsiteY11" fmla="*/ 0 h 4768732"/>
              <a:gd name="connsiteX12" fmla="*/ 2984988 w 3529139"/>
              <a:gd name="connsiteY12" fmla="*/ 0 h 4768732"/>
              <a:gd name="connsiteX13" fmla="*/ 3177784 w 3529139"/>
              <a:gd name="connsiteY13" fmla="*/ 986092 h 4768732"/>
              <a:gd name="connsiteX14" fmla="*/ 542174 w 3529139"/>
              <a:gd name="connsiteY14" fmla="*/ 3640994 h 4768732"/>
              <a:gd name="connsiteX15" fmla="*/ 219424 w 3529139"/>
              <a:gd name="connsiteY15" fmla="*/ 3371975 h 4768732"/>
              <a:gd name="connsiteX16" fmla="*/ 477654 w 3529139"/>
              <a:gd name="connsiteY16" fmla="*/ 3067879 h 4768732"/>
              <a:gd name="connsiteX17" fmla="*/ 2601315 w 3529139"/>
              <a:gd name="connsiteY17" fmla="*/ 944218 h 4768732"/>
              <a:gd name="connsiteX18" fmla="*/ 2434428 w 3529139"/>
              <a:gd name="connsiteY18" fmla="*/ 117593 h 4768732"/>
              <a:gd name="connsiteX19" fmla="*/ 2377780 w 3529139"/>
              <a:gd name="connsiteY19" fmla="*/ 0 h 4768732"/>
              <a:gd name="connsiteX20" fmla="*/ 722152 w 3529139"/>
              <a:gd name="connsiteY20" fmla="*/ 0 h 4768732"/>
              <a:gd name="connsiteX21" fmla="*/ 1745086 w 3529139"/>
              <a:gd name="connsiteY21" fmla="*/ 0 h 4768732"/>
              <a:gd name="connsiteX22" fmla="*/ 1802783 w 3529139"/>
              <a:gd name="connsiteY22" fmla="*/ 77157 h 4768732"/>
              <a:gd name="connsiteX23" fmla="*/ 2071681 w 3529139"/>
              <a:gd name="connsiteY23" fmla="*/ 957470 h 4768732"/>
              <a:gd name="connsiteX24" fmla="*/ 497189 w 3529139"/>
              <a:gd name="connsiteY24" fmla="*/ 2531962 h 4768732"/>
              <a:gd name="connsiteX25" fmla="*/ 220068 w 3529139"/>
              <a:gd name="connsiteY25" fmla="*/ 2245150 h 4768732"/>
              <a:gd name="connsiteX26" fmla="*/ 497704 w 3529139"/>
              <a:gd name="connsiteY26" fmla="*/ 1954696 h 4768732"/>
              <a:gd name="connsiteX27" fmla="*/ 1488304 w 3529139"/>
              <a:gd name="connsiteY27" fmla="*/ 964096 h 4768732"/>
              <a:gd name="connsiteX28" fmla="*/ 792278 w 3529139"/>
              <a:gd name="connsiteY28" fmla="*/ 18032 h 4768732"/>
              <a:gd name="connsiteX29" fmla="*/ 722152 w 3529139"/>
              <a:gd name="connsiteY29" fmla="*/ 0 h 4768732"/>
              <a:gd name="connsiteX0" fmla="*/ 3529139 w 3529139"/>
              <a:gd name="connsiteY0" fmla="*/ 1992970 h 4768732"/>
              <a:gd name="connsiteX1" fmla="*/ 3529139 w 3529139"/>
              <a:gd name="connsiteY1" fmla="*/ 3300726 h 4768732"/>
              <a:gd name="connsiteX2" fmla="*/ 3447723 w 3529139"/>
              <a:gd name="connsiteY2" fmla="*/ 3409602 h 4768732"/>
              <a:gd name="connsiteX3" fmla="*/ 565748 w 3529139"/>
              <a:gd name="connsiteY3" fmla="*/ 4768732 h 4768732"/>
              <a:gd name="connsiteX4" fmla="*/ 183884 w 3529139"/>
              <a:gd name="connsiteY4" fmla="*/ 4749450 h 4768732"/>
              <a:gd name="connsiteX5" fmla="*/ 0 w 3529139"/>
              <a:gd name="connsiteY5" fmla="*/ 4726084 h 4768732"/>
              <a:gd name="connsiteX6" fmla="*/ 0 w 3529139"/>
              <a:gd name="connsiteY6" fmla="*/ 4112374 h 4768732"/>
              <a:gd name="connsiteX7" fmla="*/ 257447 w 3529139"/>
              <a:gd name="connsiteY7" fmla="*/ 4151665 h 4768732"/>
              <a:gd name="connsiteX8" fmla="*/ 573821 w 3529139"/>
              <a:gd name="connsiteY8" fmla="*/ 4167640 h 4768732"/>
              <a:gd name="connsiteX9" fmla="*/ 3529005 w 3529139"/>
              <a:gd name="connsiteY9" fmla="*/ 1993493 h 4768732"/>
              <a:gd name="connsiteX10" fmla="*/ 3529139 w 3529139"/>
              <a:gd name="connsiteY10" fmla="*/ 1992970 h 4768732"/>
              <a:gd name="connsiteX11" fmla="*/ 2377780 w 3529139"/>
              <a:gd name="connsiteY11" fmla="*/ 0 h 4768732"/>
              <a:gd name="connsiteX12" fmla="*/ 2984988 w 3529139"/>
              <a:gd name="connsiteY12" fmla="*/ 0 h 4768732"/>
              <a:gd name="connsiteX13" fmla="*/ 3177784 w 3529139"/>
              <a:gd name="connsiteY13" fmla="*/ 986092 h 4768732"/>
              <a:gd name="connsiteX14" fmla="*/ 542174 w 3529139"/>
              <a:gd name="connsiteY14" fmla="*/ 3640994 h 4768732"/>
              <a:gd name="connsiteX15" fmla="*/ 219424 w 3529139"/>
              <a:gd name="connsiteY15" fmla="*/ 3371975 h 4768732"/>
              <a:gd name="connsiteX16" fmla="*/ 477654 w 3529139"/>
              <a:gd name="connsiteY16" fmla="*/ 3067879 h 4768732"/>
              <a:gd name="connsiteX17" fmla="*/ 2601315 w 3529139"/>
              <a:gd name="connsiteY17" fmla="*/ 944218 h 4768732"/>
              <a:gd name="connsiteX18" fmla="*/ 2434428 w 3529139"/>
              <a:gd name="connsiteY18" fmla="*/ 117593 h 4768732"/>
              <a:gd name="connsiteX19" fmla="*/ 2377780 w 3529139"/>
              <a:gd name="connsiteY19" fmla="*/ 0 h 4768732"/>
              <a:gd name="connsiteX20" fmla="*/ 722152 w 3529139"/>
              <a:gd name="connsiteY20" fmla="*/ 0 h 4768732"/>
              <a:gd name="connsiteX21" fmla="*/ 1745086 w 3529139"/>
              <a:gd name="connsiteY21" fmla="*/ 0 h 4768732"/>
              <a:gd name="connsiteX22" fmla="*/ 1802783 w 3529139"/>
              <a:gd name="connsiteY22" fmla="*/ 77157 h 4768732"/>
              <a:gd name="connsiteX23" fmla="*/ 2071681 w 3529139"/>
              <a:gd name="connsiteY23" fmla="*/ 957470 h 4768732"/>
              <a:gd name="connsiteX24" fmla="*/ 497189 w 3529139"/>
              <a:gd name="connsiteY24" fmla="*/ 2531962 h 4768732"/>
              <a:gd name="connsiteX25" fmla="*/ 220068 w 3529139"/>
              <a:gd name="connsiteY25" fmla="*/ 2245150 h 4768732"/>
              <a:gd name="connsiteX26" fmla="*/ 497704 w 3529139"/>
              <a:gd name="connsiteY26" fmla="*/ 1954696 h 4768732"/>
              <a:gd name="connsiteX27" fmla="*/ 1488304 w 3529139"/>
              <a:gd name="connsiteY27" fmla="*/ 964096 h 4768732"/>
              <a:gd name="connsiteX28" fmla="*/ 792278 w 3529139"/>
              <a:gd name="connsiteY28" fmla="*/ 18032 h 4768732"/>
              <a:gd name="connsiteX29" fmla="*/ 722152 w 3529139"/>
              <a:gd name="connsiteY29" fmla="*/ 0 h 4768732"/>
              <a:gd name="connsiteX0" fmla="*/ 3529139 w 3529139"/>
              <a:gd name="connsiteY0" fmla="*/ 1992970 h 4768732"/>
              <a:gd name="connsiteX1" fmla="*/ 3529139 w 3529139"/>
              <a:gd name="connsiteY1" fmla="*/ 3300726 h 4768732"/>
              <a:gd name="connsiteX2" fmla="*/ 3447723 w 3529139"/>
              <a:gd name="connsiteY2" fmla="*/ 3409602 h 4768732"/>
              <a:gd name="connsiteX3" fmla="*/ 565748 w 3529139"/>
              <a:gd name="connsiteY3" fmla="*/ 4768732 h 4768732"/>
              <a:gd name="connsiteX4" fmla="*/ 183884 w 3529139"/>
              <a:gd name="connsiteY4" fmla="*/ 4749450 h 4768732"/>
              <a:gd name="connsiteX5" fmla="*/ 0 w 3529139"/>
              <a:gd name="connsiteY5" fmla="*/ 4726084 h 4768732"/>
              <a:gd name="connsiteX6" fmla="*/ 0 w 3529139"/>
              <a:gd name="connsiteY6" fmla="*/ 4112374 h 4768732"/>
              <a:gd name="connsiteX7" fmla="*/ 257447 w 3529139"/>
              <a:gd name="connsiteY7" fmla="*/ 4151665 h 4768732"/>
              <a:gd name="connsiteX8" fmla="*/ 573821 w 3529139"/>
              <a:gd name="connsiteY8" fmla="*/ 4167640 h 4768732"/>
              <a:gd name="connsiteX9" fmla="*/ 3529005 w 3529139"/>
              <a:gd name="connsiteY9" fmla="*/ 1993493 h 4768732"/>
              <a:gd name="connsiteX10" fmla="*/ 3529139 w 3529139"/>
              <a:gd name="connsiteY10" fmla="*/ 1992970 h 4768732"/>
              <a:gd name="connsiteX11" fmla="*/ 2377780 w 3529139"/>
              <a:gd name="connsiteY11" fmla="*/ 0 h 4768732"/>
              <a:gd name="connsiteX12" fmla="*/ 2984988 w 3529139"/>
              <a:gd name="connsiteY12" fmla="*/ 0 h 4768732"/>
              <a:gd name="connsiteX13" fmla="*/ 3177784 w 3529139"/>
              <a:gd name="connsiteY13" fmla="*/ 986092 h 4768732"/>
              <a:gd name="connsiteX14" fmla="*/ 542174 w 3529139"/>
              <a:gd name="connsiteY14" fmla="*/ 3640994 h 4768732"/>
              <a:gd name="connsiteX15" fmla="*/ 219424 w 3529139"/>
              <a:gd name="connsiteY15" fmla="*/ 3371975 h 4768732"/>
              <a:gd name="connsiteX16" fmla="*/ 477654 w 3529139"/>
              <a:gd name="connsiteY16" fmla="*/ 3067879 h 4768732"/>
              <a:gd name="connsiteX17" fmla="*/ 2601315 w 3529139"/>
              <a:gd name="connsiteY17" fmla="*/ 944218 h 4768732"/>
              <a:gd name="connsiteX18" fmla="*/ 2434428 w 3529139"/>
              <a:gd name="connsiteY18" fmla="*/ 117593 h 4768732"/>
              <a:gd name="connsiteX19" fmla="*/ 2377780 w 3529139"/>
              <a:gd name="connsiteY19" fmla="*/ 0 h 4768732"/>
              <a:gd name="connsiteX20" fmla="*/ 722152 w 3529139"/>
              <a:gd name="connsiteY20" fmla="*/ 0 h 4768732"/>
              <a:gd name="connsiteX21" fmla="*/ 1745086 w 3529139"/>
              <a:gd name="connsiteY21" fmla="*/ 0 h 4768732"/>
              <a:gd name="connsiteX22" fmla="*/ 1802783 w 3529139"/>
              <a:gd name="connsiteY22" fmla="*/ 77157 h 4768732"/>
              <a:gd name="connsiteX23" fmla="*/ 2071681 w 3529139"/>
              <a:gd name="connsiteY23" fmla="*/ 957470 h 4768732"/>
              <a:gd name="connsiteX24" fmla="*/ 497189 w 3529139"/>
              <a:gd name="connsiteY24" fmla="*/ 2531962 h 4768732"/>
              <a:gd name="connsiteX25" fmla="*/ 220068 w 3529139"/>
              <a:gd name="connsiteY25" fmla="*/ 2245150 h 4768732"/>
              <a:gd name="connsiteX26" fmla="*/ 497704 w 3529139"/>
              <a:gd name="connsiteY26" fmla="*/ 1954696 h 4768732"/>
              <a:gd name="connsiteX27" fmla="*/ 1488304 w 3529139"/>
              <a:gd name="connsiteY27" fmla="*/ 964096 h 4768732"/>
              <a:gd name="connsiteX28" fmla="*/ 792278 w 3529139"/>
              <a:gd name="connsiteY28" fmla="*/ 18032 h 4768732"/>
              <a:gd name="connsiteX29" fmla="*/ 722152 w 3529139"/>
              <a:gd name="connsiteY29" fmla="*/ 0 h 4768732"/>
              <a:gd name="connsiteX0" fmla="*/ 3529139 w 3529139"/>
              <a:gd name="connsiteY0" fmla="*/ 1992970 h 4768732"/>
              <a:gd name="connsiteX1" fmla="*/ 3529139 w 3529139"/>
              <a:gd name="connsiteY1" fmla="*/ 3300726 h 4768732"/>
              <a:gd name="connsiteX2" fmla="*/ 3447723 w 3529139"/>
              <a:gd name="connsiteY2" fmla="*/ 3409602 h 4768732"/>
              <a:gd name="connsiteX3" fmla="*/ 565748 w 3529139"/>
              <a:gd name="connsiteY3" fmla="*/ 4768732 h 4768732"/>
              <a:gd name="connsiteX4" fmla="*/ 183884 w 3529139"/>
              <a:gd name="connsiteY4" fmla="*/ 4749450 h 4768732"/>
              <a:gd name="connsiteX5" fmla="*/ 0 w 3529139"/>
              <a:gd name="connsiteY5" fmla="*/ 4726084 h 4768732"/>
              <a:gd name="connsiteX6" fmla="*/ 0 w 3529139"/>
              <a:gd name="connsiteY6" fmla="*/ 4112374 h 4768732"/>
              <a:gd name="connsiteX7" fmla="*/ 257447 w 3529139"/>
              <a:gd name="connsiteY7" fmla="*/ 4151665 h 4768732"/>
              <a:gd name="connsiteX8" fmla="*/ 573821 w 3529139"/>
              <a:gd name="connsiteY8" fmla="*/ 4167640 h 4768732"/>
              <a:gd name="connsiteX9" fmla="*/ 3529005 w 3529139"/>
              <a:gd name="connsiteY9" fmla="*/ 1993493 h 4768732"/>
              <a:gd name="connsiteX10" fmla="*/ 3529139 w 3529139"/>
              <a:gd name="connsiteY10" fmla="*/ 1992970 h 4768732"/>
              <a:gd name="connsiteX11" fmla="*/ 2377780 w 3529139"/>
              <a:gd name="connsiteY11" fmla="*/ 0 h 4768732"/>
              <a:gd name="connsiteX12" fmla="*/ 2984988 w 3529139"/>
              <a:gd name="connsiteY12" fmla="*/ 0 h 4768732"/>
              <a:gd name="connsiteX13" fmla="*/ 3177784 w 3529139"/>
              <a:gd name="connsiteY13" fmla="*/ 986092 h 4768732"/>
              <a:gd name="connsiteX14" fmla="*/ 542174 w 3529139"/>
              <a:gd name="connsiteY14" fmla="*/ 3640994 h 4768732"/>
              <a:gd name="connsiteX15" fmla="*/ 219424 w 3529139"/>
              <a:gd name="connsiteY15" fmla="*/ 3371975 h 4768732"/>
              <a:gd name="connsiteX16" fmla="*/ 477654 w 3529139"/>
              <a:gd name="connsiteY16" fmla="*/ 3067879 h 4768732"/>
              <a:gd name="connsiteX17" fmla="*/ 2601315 w 3529139"/>
              <a:gd name="connsiteY17" fmla="*/ 944218 h 4768732"/>
              <a:gd name="connsiteX18" fmla="*/ 2434428 w 3529139"/>
              <a:gd name="connsiteY18" fmla="*/ 117593 h 4768732"/>
              <a:gd name="connsiteX19" fmla="*/ 2377780 w 3529139"/>
              <a:gd name="connsiteY19" fmla="*/ 0 h 4768732"/>
              <a:gd name="connsiteX20" fmla="*/ 722152 w 3529139"/>
              <a:gd name="connsiteY20" fmla="*/ 0 h 4768732"/>
              <a:gd name="connsiteX21" fmla="*/ 1745086 w 3529139"/>
              <a:gd name="connsiteY21" fmla="*/ 0 h 4768732"/>
              <a:gd name="connsiteX22" fmla="*/ 1802783 w 3529139"/>
              <a:gd name="connsiteY22" fmla="*/ 77157 h 4768732"/>
              <a:gd name="connsiteX23" fmla="*/ 2071681 w 3529139"/>
              <a:gd name="connsiteY23" fmla="*/ 957470 h 4768732"/>
              <a:gd name="connsiteX24" fmla="*/ 497189 w 3529139"/>
              <a:gd name="connsiteY24" fmla="*/ 2531962 h 4768732"/>
              <a:gd name="connsiteX25" fmla="*/ 220068 w 3529139"/>
              <a:gd name="connsiteY25" fmla="*/ 2245150 h 4768732"/>
              <a:gd name="connsiteX26" fmla="*/ 497704 w 3529139"/>
              <a:gd name="connsiteY26" fmla="*/ 1954696 h 4768732"/>
              <a:gd name="connsiteX27" fmla="*/ 1488304 w 3529139"/>
              <a:gd name="connsiteY27" fmla="*/ 964096 h 4768732"/>
              <a:gd name="connsiteX28" fmla="*/ 792278 w 3529139"/>
              <a:gd name="connsiteY28" fmla="*/ 18032 h 4768732"/>
              <a:gd name="connsiteX29" fmla="*/ 722152 w 3529139"/>
              <a:gd name="connsiteY29" fmla="*/ 0 h 4768732"/>
              <a:gd name="connsiteX0" fmla="*/ 3529139 w 3529139"/>
              <a:gd name="connsiteY0" fmla="*/ 1992970 h 4768732"/>
              <a:gd name="connsiteX1" fmla="*/ 3529139 w 3529139"/>
              <a:gd name="connsiteY1" fmla="*/ 3300726 h 4768732"/>
              <a:gd name="connsiteX2" fmla="*/ 3447723 w 3529139"/>
              <a:gd name="connsiteY2" fmla="*/ 3409602 h 4768732"/>
              <a:gd name="connsiteX3" fmla="*/ 565748 w 3529139"/>
              <a:gd name="connsiteY3" fmla="*/ 4768732 h 4768732"/>
              <a:gd name="connsiteX4" fmla="*/ 183884 w 3529139"/>
              <a:gd name="connsiteY4" fmla="*/ 4749450 h 4768732"/>
              <a:gd name="connsiteX5" fmla="*/ 0 w 3529139"/>
              <a:gd name="connsiteY5" fmla="*/ 4726084 h 4768732"/>
              <a:gd name="connsiteX6" fmla="*/ 257447 w 3529139"/>
              <a:gd name="connsiteY6" fmla="*/ 4151665 h 4768732"/>
              <a:gd name="connsiteX7" fmla="*/ 573821 w 3529139"/>
              <a:gd name="connsiteY7" fmla="*/ 4167640 h 4768732"/>
              <a:gd name="connsiteX8" fmla="*/ 3529005 w 3529139"/>
              <a:gd name="connsiteY8" fmla="*/ 1993493 h 4768732"/>
              <a:gd name="connsiteX9" fmla="*/ 3529139 w 3529139"/>
              <a:gd name="connsiteY9" fmla="*/ 1992970 h 4768732"/>
              <a:gd name="connsiteX10" fmla="*/ 2377780 w 3529139"/>
              <a:gd name="connsiteY10" fmla="*/ 0 h 4768732"/>
              <a:gd name="connsiteX11" fmla="*/ 2984988 w 3529139"/>
              <a:gd name="connsiteY11" fmla="*/ 0 h 4768732"/>
              <a:gd name="connsiteX12" fmla="*/ 3177784 w 3529139"/>
              <a:gd name="connsiteY12" fmla="*/ 986092 h 4768732"/>
              <a:gd name="connsiteX13" fmla="*/ 542174 w 3529139"/>
              <a:gd name="connsiteY13" fmla="*/ 3640994 h 4768732"/>
              <a:gd name="connsiteX14" fmla="*/ 219424 w 3529139"/>
              <a:gd name="connsiteY14" fmla="*/ 3371975 h 4768732"/>
              <a:gd name="connsiteX15" fmla="*/ 477654 w 3529139"/>
              <a:gd name="connsiteY15" fmla="*/ 3067879 h 4768732"/>
              <a:gd name="connsiteX16" fmla="*/ 2601315 w 3529139"/>
              <a:gd name="connsiteY16" fmla="*/ 944218 h 4768732"/>
              <a:gd name="connsiteX17" fmla="*/ 2434428 w 3529139"/>
              <a:gd name="connsiteY17" fmla="*/ 117593 h 4768732"/>
              <a:gd name="connsiteX18" fmla="*/ 2377780 w 3529139"/>
              <a:gd name="connsiteY18" fmla="*/ 0 h 4768732"/>
              <a:gd name="connsiteX19" fmla="*/ 722152 w 3529139"/>
              <a:gd name="connsiteY19" fmla="*/ 0 h 4768732"/>
              <a:gd name="connsiteX20" fmla="*/ 1745086 w 3529139"/>
              <a:gd name="connsiteY20" fmla="*/ 0 h 4768732"/>
              <a:gd name="connsiteX21" fmla="*/ 1802783 w 3529139"/>
              <a:gd name="connsiteY21" fmla="*/ 77157 h 4768732"/>
              <a:gd name="connsiteX22" fmla="*/ 2071681 w 3529139"/>
              <a:gd name="connsiteY22" fmla="*/ 957470 h 4768732"/>
              <a:gd name="connsiteX23" fmla="*/ 497189 w 3529139"/>
              <a:gd name="connsiteY23" fmla="*/ 2531962 h 4768732"/>
              <a:gd name="connsiteX24" fmla="*/ 220068 w 3529139"/>
              <a:gd name="connsiteY24" fmla="*/ 2245150 h 4768732"/>
              <a:gd name="connsiteX25" fmla="*/ 497704 w 3529139"/>
              <a:gd name="connsiteY25" fmla="*/ 1954696 h 4768732"/>
              <a:gd name="connsiteX26" fmla="*/ 1488304 w 3529139"/>
              <a:gd name="connsiteY26" fmla="*/ 964096 h 4768732"/>
              <a:gd name="connsiteX27" fmla="*/ 792278 w 3529139"/>
              <a:gd name="connsiteY27" fmla="*/ 18032 h 4768732"/>
              <a:gd name="connsiteX28" fmla="*/ 722152 w 3529139"/>
              <a:gd name="connsiteY28" fmla="*/ 0 h 4768732"/>
              <a:gd name="connsiteX0" fmla="*/ 3551389 w 3551389"/>
              <a:gd name="connsiteY0" fmla="*/ 1992970 h 4768732"/>
              <a:gd name="connsiteX1" fmla="*/ 3551389 w 3551389"/>
              <a:gd name="connsiteY1" fmla="*/ 3300726 h 4768732"/>
              <a:gd name="connsiteX2" fmla="*/ 3469973 w 3551389"/>
              <a:gd name="connsiteY2" fmla="*/ 3409602 h 4768732"/>
              <a:gd name="connsiteX3" fmla="*/ 587998 w 3551389"/>
              <a:gd name="connsiteY3" fmla="*/ 4768732 h 4768732"/>
              <a:gd name="connsiteX4" fmla="*/ 206134 w 3551389"/>
              <a:gd name="connsiteY4" fmla="*/ 4749450 h 4768732"/>
              <a:gd name="connsiteX5" fmla="*/ 22250 w 3551389"/>
              <a:gd name="connsiteY5" fmla="*/ 4726084 h 4768732"/>
              <a:gd name="connsiteX6" fmla="*/ 279697 w 3551389"/>
              <a:gd name="connsiteY6" fmla="*/ 4151665 h 4768732"/>
              <a:gd name="connsiteX7" fmla="*/ 596071 w 3551389"/>
              <a:gd name="connsiteY7" fmla="*/ 4167640 h 4768732"/>
              <a:gd name="connsiteX8" fmla="*/ 3551255 w 3551389"/>
              <a:gd name="connsiteY8" fmla="*/ 1993493 h 4768732"/>
              <a:gd name="connsiteX9" fmla="*/ 3551389 w 3551389"/>
              <a:gd name="connsiteY9" fmla="*/ 1992970 h 4768732"/>
              <a:gd name="connsiteX10" fmla="*/ 2400030 w 3551389"/>
              <a:gd name="connsiteY10" fmla="*/ 0 h 4768732"/>
              <a:gd name="connsiteX11" fmla="*/ 3007238 w 3551389"/>
              <a:gd name="connsiteY11" fmla="*/ 0 h 4768732"/>
              <a:gd name="connsiteX12" fmla="*/ 3200034 w 3551389"/>
              <a:gd name="connsiteY12" fmla="*/ 986092 h 4768732"/>
              <a:gd name="connsiteX13" fmla="*/ 564424 w 3551389"/>
              <a:gd name="connsiteY13" fmla="*/ 3640994 h 4768732"/>
              <a:gd name="connsiteX14" fmla="*/ 241674 w 3551389"/>
              <a:gd name="connsiteY14" fmla="*/ 3371975 h 4768732"/>
              <a:gd name="connsiteX15" fmla="*/ 499904 w 3551389"/>
              <a:gd name="connsiteY15" fmla="*/ 3067879 h 4768732"/>
              <a:gd name="connsiteX16" fmla="*/ 2623565 w 3551389"/>
              <a:gd name="connsiteY16" fmla="*/ 944218 h 4768732"/>
              <a:gd name="connsiteX17" fmla="*/ 2456678 w 3551389"/>
              <a:gd name="connsiteY17" fmla="*/ 117593 h 4768732"/>
              <a:gd name="connsiteX18" fmla="*/ 2400030 w 3551389"/>
              <a:gd name="connsiteY18" fmla="*/ 0 h 4768732"/>
              <a:gd name="connsiteX19" fmla="*/ 744402 w 3551389"/>
              <a:gd name="connsiteY19" fmla="*/ 0 h 4768732"/>
              <a:gd name="connsiteX20" fmla="*/ 1767336 w 3551389"/>
              <a:gd name="connsiteY20" fmla="*/ 0 h 4768732"/>
              <a:gd name="connsiteX21" fmla="*/ 1825033 w 3551389"/>
              <a:gd name="connsiteY21" fmla="*/ 77157 h 4768732"/>
              <a:gd name="connsiteX22" fmla="*/ 2093931 w 3551389"/>
              <a:gd name="connsiteY22" fmla="*/ 957470 h 4768732"/>
              <a:gd name="connsiteX23" fmla="*/ 519439 w 3551389"/>
              <a:gd name="connsiteY23" fmla="*/ 2531962 h 4768732"/>
              <a:gd name="connsiteX24" fmla="*/ 242318 w 3551389"/>
              <a:gd name="connsiteY24" fmla="*/ 2245150 h 4768732"/>
              <a:gd name="connsiteX25" fmla="*/ 519954 w 3551389"/>
              <a:gd name="connsiteY25" fmla="*/ 1954696 h 4768732"/>
              <a:gd name="connsiteX26" fmla="*/ 1510554 w 3551389"/>
              <a:gd name="connsiteY26" fmla="*/ 964096 h 4768732"/>
              <a:gd name="connsiteX27" fmla="*/ 814528 w 3551389"/>
              <a:gd name="connsiteY27" fmla="*/ 18032 h 4768732"/>
              <a:gd name="connsiteX28" fmla="*/ 744402 w 3551389"/>
              <a:gd name="connsiteY28" fmla="*/ 0 h 4768732"/>
              <a:gd name="connsiteX0" fmla="*/ 3345255 w 3345255"/>
              <a:gd name="connsiteY0" fmla="*/ 1992970 h 4768732"/>
              <a:gd name="connsiteX1" fmla="*/ 3345255 w 3345255"/>
              <a:gd name="connsiteY1" fmla="*/ 3300726 h 4768732"/>
              <a:gd name="connsiteX2" fmla="*/ 3263839 w 3345255"/>
              <a:gd name="connsiteY2" fmla="*/ 3409602 h 4768732"/>
              <a:gd name="connsiteX3" fmla="*/ 381864 w 3345255"/>
              <a:gd name="connsiteY3" fmla="*/ 4768732 h 4768732"/>
              <a:gd name="connsiteX4" fmla="*/ 0 w 3345255"/>
              <a:gd name="connsiteY4" fmla="*/ 4749450 h 4768732"/>
              <a:gd name="connsiteX5" fmla="*/ 73563 w 3345255"/>
              <a:gd name="connsiteY5" fmla="*/ 4151665 h 4768732"/>
              <a:gd name="connsiteX6" fmla="*/ 389937 w 3345255"/>
              <a:gd name="connsiteY6" fmla="*/ 4167640 h 4768732"/>
              <a:gd name="connsiteX7" fmla="*/ 3345121 w 3345255"/>
              <a:gd name="connsiteY7" fmla="*/ 1993493 h 4768732"/>
              <a:gd name="connsiteX8" fmla="*/ 3345255 w 3345255"/>
              <a:gd name="connsiteY8" fmla="*/ 1992970 h 4768732"/>
              <a:gd name="connsiteX9" fmla="*/ 2193896 w 3345255"/>
              <a:gd name="connsiteY9" fmla="*/ 0 h 4768732"/>
              <a:gd name="connsiteX10" fmla="*/ 2801104 w 3345255"/>
              <a:gd name="connsiteY10" fmla="*/ 0 h 4768732"/>
              <a:gd name="connsiteX11" fmla="*/ 2993900 w 3345255"/>
              <a:gd name="connsiteY11" fmla="*/ 986092 h 4768732"/>
              <a:gd name="connsiteX12" fmla="*/ 358290 w 3345255"/>
              <a:gd name="connsiteY12" fmla="*/ 3640994 h 4768732"/>
              <a:gd name="connsiteX13" fmla="*/ 35540 w 3345255"/>
              <a:gd name="connsiteY13" fmla="*/ 3371975 h 4768732"/>
              <a:gd name="connsiteX14" fmla="*/ 293770 w 3345255"/>
              <a:gd name="connsiteY14" fmla="*/ 3067879 h 4768732"/>
              <a:gd name="connsiteX15" fmla="*/ 2417431 w 3345255"/>
              <a:gd name="connsiteY15" fmla="*/ 944218 h 4768732"/>
              <a:gd name="connsiteX16" fmla="*/ 2250544 w 3345255"/>
              <a:gd name="connsiteY16" fmla="*/ 117593 h 4768732"/>
              <a:gd name="connsiteX17" fmla="*/ 2193896 w 3345255"/>
              <a:gd name="connsiteY17" fmla="*/ 0 h 4768732"/>
              <a:gd name="connsiteX18" fmla="*/ 538268 w 3345255"/>
              <a:gd name="connsiteY18" fmla="*/ 0 h 4768732"/>
              <a:gd name="connsiteX19" fmla="*/ 1561202 w 3345255"/>
              <a:gd name="connsiteY19" fmla="*/ 0 h 4768732"/>
              <a:gd name="connsiteX20" fmla="*/ 1618899 w 3345255"/>
              <a:gd name="connsiteY20" fmla="*/ 77157 h 4768732"/>
              <a:gd name="connsiteX21" fmla="*/ 1887797 w 3345255"/>
              <a:gd name="connsiteY21" fmla="*/ 957470 h 4768732"/>
              <a:gd name="connsiteX22" fmla="*/ 313305 w 3345255"/>
              <a:gd name="connsiteY22" fmla="*/ 2531962 h 4768732"/>
              <a:gd name="connsiteX23" fmla="*/ 36184 w 3345255"/>
              <a:gd name="connsiteY23" fmla="*/ 2245150 h 4768732"/>
              <a:gd name="connsiteX24" fmla="*/ 313820 w 3345255"/>
              <a:gd name="connsiteY24" fmla="*/ 1954696 h 4768732"/>
              <a:gd name="connsiteX25" fmla="*/ 1304420 w 3345255"/>
              <a:gd name="connsiteY25" fmla="*/ 964096 h 4768732"/>
              <a:gd name="connsiteX26" fmla="*/ 608394 w 3345255"/>
              <a:gd name="connsiteY26" fmla="*/ 18032 h 4768732"/>
              <a:gd name="connsiteX27" fmla="*/ 538268 w 3345255"/>
              <a:gd name="connsiteY27" fmla="*/ 0 h 4768732"/>
              <a:gd name="connsiteX0" fmla="*/ 3318819 w 3318819"/>
              <a:gd name="connsiteY0" fmla="*/ 1992970 h 4784517"/>
              <a:gd name="connsiteX1" fmla="*/ 3318819 w 3318819"/>
              <a:gd name="connsiteY1" fmla="*/ 3300726 h 4784517"/>
              <a:gd name="connsiteX2" fmla="*/ 3237403 w 3318819"/>
              <a:gd name="connsiteY2" fmla="*/ 3409602 h 4784517"/>
              <a:gd name="connsiteX3" fmla="*/ 355428 w 3318819"/>
              <a:gd name="connsiteY3" fmla="*/ 4768732 h 4784517"/>
              <a:gd name="connsiteX4" fmla="*/ 47127 w 3318819"/>
              <a:gd name="connsiteY4" fmla="*/ 4151665 h 4784517"/>
              <a:gd name="connsiteX5" fmla="*/ 363501 w 3318819"/>
              <a:gd name="connsiteY5" fmla="*/ 4167640 h 4784517"/>
              <a:gd name="connsiteX6" fmla="*/ 3318685 w 3318819"/>
              <a:gd name="connsiteY6" fmla="*/ 1993493 h 4784517"/>
              <a:gd name="connsiteX7" fmla="*/ 3318819 w 3318819"/>
              <a:gd name="connsiteY7" fmla="*/ 1992970 h 4784517"/>
              <a:gd name="connsiteX8" fmla="*/ 2167460 w 3318819"/>
              <a:gd name="connsiteY8" fmla="*/ 0 h 4784517"/>
              <a:gd name="connsiteX9" fmla="*/ 2774668 w 3318819"/>
              <a:gd name="connsiteY9" fmla="*/ 0 h 4784517"/>
              <a:gd name="connsiteX10" fmla="*/ 2967464 w 3318819"/>
              <a:gd name="connsiteY10" fmla="*/ 986092 h 4784517"/>
              <a:gd name="connsiteX11" fmla="*/ 331854 w 3318819"/>
              <a:gd name="connsiteY11" fmla="*/ 3640994 h 4784517"/>
              <a:gd name="connsiteX12" fmla="*/ 9104 w 3318819"/>
              <a:gd name="connsiteY12" fmla="*/ 3371975 h 4784517"/>
              <a:gd name="connsiteX13" fmla="*/ 267334 w 3318819"/>
              <a:gd name="connsiteY13" fmla="*/ 3067879 h 4784517"/>
              <a:gd name="connsiteX14" fmla="*/ 2390995 w 3318819"/>
              <a:gd name="connsiteY14" fmla="*/ 944218 h 4784517"/>
              <a:gd name="connsiteX15" fmla="*/ 2224108 w 3318819"/>
              <a:gd name="connsiteY15" fmla="*/ 117593 h 4784517"/>
              <a:gd name="connsiteX16" fmla="*/ 2167460 w 3318819"/>
              <a:gd name="connsiteY16" fmla="*/ 0 h 4784517"/>
              <a:gd name="connsiteX17" fmla="*/ 511832 w 3318819"/>
              <a:gd name="connsiteY17" fmla="*/ 0 h 4784517"/>
              <a:gd name="connsiteX18" fmla="*/ 1534766 w 3318819"/>
              <a:gd name="connsiteY18" fmla="*/ 0 h 4784517"/>
              <a:gd name="connsiteX19" fmla="*/ 1592463 w 3318819"/>
              <a:gd name="connsiteY19" fmla="*/ 77157 h 4784517"/>
              <a:gd name="connsiteX20" fmla="*/ 1861361 w 3318819"/>
              <a:gd name="connsiteY20" fmla="*/ 957470 h 4784517"/>
              <a:gd name="connsiteX21" fmla="*/ 286869 w 3318819"/>
              <a:gd name="connsiteY21" fmla="*/ 2531962 h 4784517"/>
              <a:gd name="connsiteX22" fmla="*/ 9748 w 3318819"/>
              <a:gd name="connsiteY22" fmla="*/ 2245150 h 4784517"/>
              <a:gd name="connsiteX23" fmla="*/ 287384 w 3318819"/>
              <a:gd name="connsiteY23" fmla="*/ 1954696 h 4784517"/>
              <a:gd name="connsiteX24" fmla="*/ 1277984 w 3318819"/>
              <a:gd name="connsiteY24" fmla="*/ 964096 h 4784517"/>
              <a:gd name="connsiteX25" fmla="*/ 581958 w 3318819"/>
              <a:gd name="connsiteY25" fmla="*/ 18032 h 4784517"/>
              <a:gd name="connsiteX26" fmla="*/ 511832 w 3318819"/>
              <a:gd name="connsiteY26" fmla="*/ 0 h 4784517"/>
              <a:gd name="connsiteX0" fmla="*/ 3336053 w 3336053"/>
              <a:gd name="connsiteY0" fmla="*/ 1992970 h 4812068"/>
              <a:gd name="connsiteX1" fmla="*/ 3336053 w 3336053"/>
              <a:gd name="connsiteY1" fmla="*/ 3300726 h 4812068"/>
              <a:gd name="connsiteX2" fmla="*/ 3254637 w 3336053"/>
              <a:gd name="connsiteY2" fmla="*/ 3409602 h 4812068"/>
              <a:gd name="connsiteX3" fmla="*/ 372662 w 3336053"/>
              <a:gd name="connsiteY3" fmla="*/ 4768732 h 4812068"/>
              <a:gd name="connsiteX4" fmla="*/ 37467 w 3336053"/>
              <a:gd name="connsiteY4" fmla="*/ 4447500 h 4812068"/>
              <a:gd name="connsiteX5" fmla="*/ 380735 w 3336053"/>
              <a:gd name="connsiteY5" fmla="*/ 4167640 h 4812068"/>
              <a:gd name="connsiteX6" fmla="*/ 3335919 w 3336053"/>
              <a:gd name="connsiteY6" fmla="*/ 1993493 h 4812068"/>
              <a:gd name="connsiteX7" fmla="*/ 3336053 w 3336053"/>
              <a:gd name="connsiteY7" fmla="*/ 1992970 h 4812068"/>
              <a:gd name="connsiteX8" fmla="*/ 2184694 w 3336053"/>
              <a:gd name="connsiteY8" fmla="*/ 0 h 4812068"/>
              <a:gd name="connsiteX9" fmla="*/ 2791902 w 3336053"/>
              <a:gd name="connsiteY9" fmla="*/ 0 h 4812068"/>
              <a:gd name="connsiteX10" fmla="*/ 2984698 w 3336053"/>
              <a:gd name="connsiteY10" fmla="*/ 986092 h 4812068"/>
              <a:gd name="connsiteX11" fmla="*/ 349088 w 3336053"/>
              <a:gd name="connsiteY11" fmla="*/ 3640994 h 4812068"/>
              <a:gd name="connsiteX12" fmla="*/ 26338 w 3336053"/>
              <a:gd name="connsiteY12" fmla="*/ 3371975 h 4812068"/>
              <a:gd name="connsiteX13" fmla="*/ 284568 w 3336053"/>
              <a:gd name="connsiteY13" fmla="*/ 3067879 h 4812068"/>
              <a:gd name="connsiteX14" fmla="*/ 2408229 w 3336053"/>
              <a:gd name="connsiteY14" fmla="*/ 944218 h 4812068"/>
              <a:gd name="connsiteX15" fmla="*/ 2241342 w 3336053"/>
              <a:gd name="connsiteY15" fmla="*/ 117593 h 4812068"/>
              <a:gd name="connsiteX16" fmla="*/ 2184694 w 3336053"/>
              <a:gd name="connsiteY16" fmla="*/ 0 h 4812068"/>
              <a:gd name="connsiteX17" fmla="*/ 529066 w 3336053"/>
              <a:gd name="connsiteY17" fmla="*/ 0 h 4812068"/>
              <a:gd name="connsiteX18" fmla="*/ 1552000 w 3336053"/>
              <a:gd name="connsiteY18" fmla="*/ 0 h 4812068"/>
              <a:gd name="connsiteX19" fmla="*/ 1609697 w 3336053"/>
              <a:gd name="connsiteY19" fmla="*/ 77157 h 4812068"/>
              <a:gd name="connsiteX20" fmla="*/ 1878595 w 3336053"/>
              <a:gd name="connsiteY20" fmla="*/ 957470 h 4812068"/>
              <a:gd name="connsiteX21" fmla="*/ 304103 w 3336053"/>
              <a:gd name="connsiteY21" fmla="*/ 2531962 h 4812068"/>
              <a:gd name="connsiteX22" fmla="*/ 26982 w 3336053"/>
              <a:gd name="connsiteY22" fmla="*/ 2245150 h 4812068"/>
              <a:gd name="connsiteX23" fmla="*/ 304618 w 3336053"/>
              <a:gd name="connsiteY23" fmla="*/ 1954696 h 4812068"/>
              <a:gd name="connsiteX24" fmla="*/ 1295218 w 3336053"/>
              <a:gd name="connsiteY24" fmla="*/ 964096 h 4812068"/>
              <a:gd name="connsiteX25" fmla="*/ 599192 w 3336053"/>
              <a:gd name="connsiteY25" fmla="*/ 18032 h 4812068"/>
              <a:gd name="connsiteX26" fmla="*/ 529066 w 3336053"/>
              <a:gd name="connsiteY26" fmla="*/ 0 h 4812068"/>
              <a:gd name="connsiteX0" fmla="*/ 3378087 w 3378087"/>
              <a:gd name="connsiteY0" fmla="*/ 1992970 h 4804894"/>
              <a:gd name="connsiteX1" fmla="*/ 3378087 w 3378087"/>
              <a:gd name="connsiteY1" fmla="*/ 3300726 h 4804894"/>
              <a:gd name="connsiteX2" fmla="*/ 3296671 w 3378087"/>
              <a:gd name="connsiteY2" fmla="*/ 3409602 h 4804894"/>
              <a:gd name="connsiteX3" fmla="*/ 414696 w 3378087"/>
              <a:gd name="connsiteY3" fmla="*/ 4768732 h 4804894"/>
              <a:gd name="connsiteX4" fmla="*/ 79501 w 3378087"/>
              <a:gd name="connsiteY4" fmla="*/ 4447500 h 4804894"/>
              <a:gd name="connsiteX5" fmla="*/ 422769 w 3378087"/>
              <a:gd name="connsiteY5" fmla="*/ 4167640 h 4804894"/>
              <a:gd name="connsiteX6" fmla="*/ 3377953 w 3378087"/>
              <a:gd name="connsiteY6" fmla="*/ 1993493 h 4804894"/>
              <a:gd name="connsiteX7" fmla="*/ 3378087 w 3378087"/>
              <a:gd name="connsiteY7" fmla="*/ 1992970 h 4804894"/>
              <a:gd name="connsiteX8" fmla="*/ 2226728 w 3378087"/>
              <a:gd name="connsiteY8" fmla="*/ 0 h 4804894"/>
              <a:gd name="connsiteX9" fmla="*/ 2833936 w 3378087"/>
              <a:gd name="connsiteY9" fmla="*/ 0 h 4804894"/>
              <a:gd name="connsiteX10" fmla="*/ 3026732 w 3378087"/>
              <a:gd name="connsiteY10" fmla="*/ 986092 h 4804894"/>
              <a:gd name="connsiteX11" fmla="*/ 391122 w 3378087"/>
              <a:gd name="connsiteY11" fmla="*/ 3640994 h 4804894"/>
              <a:gd name="connsiteX12" fmla="*/ 68372 w 3378087"/>
              <a:gd name="connsiteY12" fmla="*/ 3371975 h 4804894"/>
              <a:gd name="connsiteX13" fmla="*/ 326602 w 3378087"/>
              <a:gd name="connsiteY13" fmla="*/ 3067879 h 4804894"/>
              <a:gd name="connsiteX14" fmla="*/ 2450263 w 3378087"/>
              <a:gd name="connsiteY14" fmla="*/ 944218 h 4804894"/>
              <a:gd name="connsiteX15" fmla="*/ 2283376 w 3378087"/>
              <a:gd name="connsiteY15" fmla="*/ 117593 h 4804894"/>
              <a:gd name="connsiteX16" fmla="*/ 2226728 w 3378087"/>
              <a:gd name="connsiteY16" fmla="*/ 0 h 4804894"/>
              <a:gd name="connsiteX17" fmla="*/ 571100 w 3378087"/>
              <a:gd name="connsiteY17" fmla="*/ 0 h 4804894"/>
              <a:gd name="connsiteX18" fmla="*/ 1594034 w 3378087"/>
              <a:gd name="connsiteY18" fmla="*/ 0 h 4804894"/>
              <a:gd name="connsiteX19" fmla="*/ 1651731 w 3378087"/>
              <a:gd name="connsiteY19" fmla="*/ 77157 h 4804894"/>
              <a:gd name="connsiteX20" fmla="*/ 1920629 w 3378087"/>
              <a:gd name="connsiteY20" fmla="*/ 957470 h 4804894"/>
              <a:gd name="connsiteX21" fmla="*/ 346137 w 3378087"/>
              <a:gd name="connsiteY21" fmla="*/ 2531962 h 4804894"/>
              <a:gd name="connsiteX22" fmla="*/ 69016 w 3378087"/>
              <a:gd name="connsiteY22" fmla="*/ 2245150 h 4804894"/>
              <a:gd name="connsiteX23" fmla="*/ 346652 w 3378087"/>
              <a:gd name="connsiteY23" fmla="*/ 1954696 h 4804894"/>
              <a:gd name="connsiteX24" fmla="*/ 1337252 w 3378087"/>
              <a:gd name="connsiteY24" fmla="*/ 964096 h 4804894"/>
              <a:gd name="connsiteX25" fmla="*/ 641226 w 3378087"/>
              <a:gd name="connsiteY25" fmla="*/ 18032 h 4804894"/>
              <a:gd name="connsiteX26" fmla="*/ 571100 w 3378087"/>
              <a:gd name="connsiteY26" fmla="*/ 0 h 4804894"/>
              <a:gd name="connsiteX0" fmla="*/ 3339248 w 3339248"/>
              <a:gd name="connsiteY0" fmla="*/ 1992970 h 4814442"/>
              <a:gd name="connsiteX1" fmla="*/ 3339248 w 3339248"/>
              <a:gd name="connsiteY1" fmla="*/ 3300726 h 4814442"/>
              <a:gd name="connsiteX2" fmla="*/ 3257832 w 3339248"/>
              <a:gd name="connsiteY2" fmla="*/ 3409602 h 4814442"/>
              <a:gd name="connsiteX3" fmla="*/ 375857 w 3339248"/>
              <a:gd name="connsiteY3" fmla="*/ 4768732 h 4814442"/>
              <a:gd name="connsiteX4" fmla="*/ 40662 w 3339248"/>
              <a:gd name="connsiteY4" fmla="*/ 4447500 h 4814442"/>
              <a:gd name="connsiteX5" fmla="*/ 383930 w 3339248"/>
              <a:gd name="connsiteY5" fmla="*/ 4167640 h 4814442"/>
              <a:gd name="connsiteX6" fmla="*/ 3339114 w 3339248"/>
              <a:gd name="connsiteY6" fmla="*/ 1993493 h 4814442"/>
              <a:gd name="connsiteX7" fmla="*/ 3339248 w 3339248"/>
              <a:gd name="connsiteY7" fmla="*/ 1992970 h 4814442"/>
              <a:gd name="connsiteX8" fmla="*/ 2187889 w 3339248"/>
              <a:gd name="connsiteY8" fmla="*/ 0 h 4814442"/>
              <a:gd name="connsiteX9" fmla="*/ 2795097 w 3339248"/>
              <a:gd name="connsiteY9" fmla="*/ 0 h 4814442"/>
              <a:gd name="connsiteX10" fmla="*/ 2987893 w 3339248"/>
              <a:gd name="connsiteY10" fmla="*/ 986092 h 4814442"/>
              <a:gd name="connsiteX11" fmla="*/ 352283 w 3339248"/>
              <a:gd name="connsiteY11" fmla="*/ 3640994 h 4814442"/>
              <a:gd name="connsiteX12" fmla="*/ 29533 w 3339248"/>
              <a:gd name="connsiteY12" fmla="*/ 3371975 h 4814442"/>
              <a:gd name="connsiteX13" fmla="*/ 287763 w 3339248"/>
              <a:gd name="connsiteY13" fmla="*/ 3067879 h 4814442"/>
              <a:gd name="connsiteX14" fmla="*/ 2411424 w 3339248"/>
              <a:gd name="connsiteY14" fmla="*/ 944218 h 4814442"/>
              <a:gd name="connsiteX15" fmla="*/ 2244537 w 3339248"/>
              <a:gd name="connsiteY15" fmla="*/ 117593 h 4814442"/>
              <a:gd name="connsiteX16" fmla="*/ 2187889 w 3339248"/>
              <a:gd name="connsiteY16" fmla="*/ 0 h 4814442"/>
              <a:gd name="connsiteX17" fmla="*/ 532261 w 3339248"/>
              <a:gd name="connsiteY17" fmla="*/ 0 h 4814442"/>
              <a:gd name="connsiteX18" fmla="*/ 1555195 w 3339248"/>
              <a:gd name="connsiteY18" fmla="*/ 0 h 4814442"/>
              <a:gd name="connsiteX19" fmla="*/ 1612892 w 3339248"/>
              <a:gd name="connsiteY19" fmla="*/ 77157 h 4814442"/>
              <a:gd name="connsiteX20" fmla="*/ 1881790 w 3339248"/>
              <a:gd name="connsiteY20" fmla="*/ 957470 h 4814442"/>
              <a:gd name="connsiteX21" fmla="*/ 307298 w 3339248"/>
              <a:gd name="connsiteY21" fmla="*/ 2531962 h 4814442"/>
              <a:gd name="connsiteX22" fmla="*/ 30177 w 3339248"/>
              <a:gd name="connsiteY22" fmla="*/ 2245150 h 4814442"/>
              <a:gd name="connsiteX23" fmla="*/ 307813 w 3339248"/>
              <a:gd name="connsiteY23" fmla="*/ 1954696 h 4814442"/>
              <a:gd name="connsiteX24" fmla="*/ 1298413 w 3339248"/>
              <a:gd name="connsiteY24" fmla="*/ 964096 h 4814442"/>
              <a:gd name="connsiteX25" fmla="*/ 602387 w 3339248"/>
              <a:gd name="connsiteY25" fmla="*/ 18032 h 4814442"/>
              <a:gd name="connsiteX26" fmla="*/ 532261 w 3339248"/>
              <a:gd name="connsiteY26" fmla="*/ 0 h 4814442"/>
              <a:gd name="connsiteX0" fmla="*/ 3339248 w 3339248"/>
              <a:gd name="connsiteY0" fmla="*/ 1992970 h 4814442"/>
              <a:gd name="connsiteX1" fmla="*/ 3339248 w 3339248"/>
              <a:gd name="connsiteY1" fmla="*/ 3300726 h 4814442"/>
              <a:gd name="connsiteX2" fmla="*/ 3257832 w 3339248"/>
              <a:gd name="connsiteY2" fmla="*/ 3409602 h 4814442"/>
              <a:gd name="connsiteX3" fmla="*/ 375857 w 3339248"/>
              <a:gd name="connsiteY3" fmla="*/ 4768732 h 4814442"/>
              <a:gd name="connsiteX4" fmla="*/ 40662 w 3339248"/>
              <a:gd name="connsiteY4" fmla="*/ 4447500 h 4814442"/>
              <a:gd name="connsiteX5" fmla="*/ 383930 w 3339248"/>
              <a:gd name="connsiteY5" fmla="*/ 4167640 h 4814442"/>
              <a:gd name="connsiteX6" fmla="*/ 3339114 w 3339248"/>
              <a:gd name="connsiteY6" fmla="*/ 1993493 h 4814442"/>
              <a:gd name="connsiteX7" fmla="*/ 3339248 w 3339248"/>
              <a:gd name="connsiteY7" fmla="*/ 1992970 h 4814442"/>
              <a:gd name="connsiteX8" fmla="*/ 2187889 w 3339248"/>
              <a:gd name="connsiteY8" fmla="*/ 0 h 4814442"/>
              <a:gd name="connsiteX9" fmla="*/ 2795097 w 3339248"/>
              <a:gd name="connsiteY9" fmla="*/ 0 h 4814442"/>
              <a:gd name="connsiteX10" fmla="*/ 2987893 w 3339248"/>
              <a:gd name="connsiteY10" fmla="*/ 986092 h 4814442"/>
              <a:gd name="connsiteX11" fmla="*/ 352283 w 3339248"/>
              <a:gd name="connsiteY11" fmla="*/ 3640994 h 4814442"/>
              <a:gd name="connsiteX12" fmla="*/ 29533 w 3339248"/>
              <a:gd name="connsiteY12" fmla="*/ 3371975 h 4814442"/>
              <a:gd name="connsiteX13" fmla="*/ 287763 w 3339248"/>
              <a:gd name="connsiteY13" fmla="*/ 3067879 h 4814442"/>
              <a:gd name="connsiteX14" fmla="*/ 2411424 w 3339248"/>
              <a:gd name="connsiteY14" fmla="*/ 944218 h 4814442"/>
              <a:gd name="connsiteX15" fmla="*/ 2244537 w 3339248"/>
              <a:gd name="connsiteY15" fmla="*/ 117593 h 4814442"/>
              <a:gd name="connsiteX16" fmla="*/ 2187889 w 3339248"/>
              <a:gd name="connsiteY16" fmla="*/ 0 h 4814442"/>
              <a:gd name="connsiteX17" fmla="*/ 532261 w 3339248"/>
              <a:gd name="connsiteY17" fmla="*/ 0 h 4814442"/>
              <a:gd name="connsiteX18" fmla="*/ 1555195 w 3339248"/>
              <a:gd name="connsiteY18" fmla="*/ 0 h 4814442"/>
              <a:gd name="connsiteX19" fmla="*/ 1612892 w 3339248"/>
              <a:gd name="connsiteY19" fmla="*/ 77157 h 4814442"/>
              <a:gd name="connsiteX20" fmla="*/ 1881790 w 3339248"/>
              <a:gd name="connsiteY20" fmla="*/ 957470 h 4814442"/>
              <a:gd name="connsiteX21" fmla="*/ 307298 w 3339248"/>
              <a:gd name="connsiteY21" fmla="*/ 2531962 h 4814442"/>
              <a:gd name="connsiteX22" fmla="*/ 30177 w 3339248"/>
              <a:gd name="connsiteY22" fmla="*/ 2245150 h 4814442"/>
              <a:gd name="connsiteX23" fmla="*/ 307813 w 3339248"/>
              <a:gd name="connsiteY23" fmla="*/ 1954696 h 4814442"/>
              <a:gd name="connsiteX24" fmla="*/ 1298413 w 3339248"/>
              <a:gd name="connsiteY24" fmla="*/ 964096 h 4814442"/>
              <a:gd name="connsiteX25" fmla="*/ 602387 w 3339248"/>
              <a:gd name="connsiteY25" fmla="*/ 18032 h 4814442"/>
              <a:gd name="connsiteX26" fmla="*/ 532261 w 3339248"/>
              <a:gd name="connsiteY26" fmla="*/ 0 h 4814442"/>
              <a:gd name="connsiteX0" fmla="*/ 3332179 w 3332179"/>
              <a:gd name="connsiteY0" fmla="*/ 1992970 h 4814442"/>
              <a:gd name="connsiteX1" fmla="*/ 3332179 w 3332179"/>
              <a:gd name="connsiteY1" fmla="*/ 3300726 h 4814442"/>
              <a:gd name="connsiteX2" fmla="*/ 3250763 w 3332179"/>
              <a:gd name="connsiteY2" fmla="*/ 3409602 h 4814442"/>
              <a:gd name="connsiteX3" fmla="*/ 368788 w 3332179"/>
              <a:gd name="connsiteY3" fmla="*/ 4768732 h 4814442"/>
              <a:gd name="connsiteX4" fmla="*/ 33593 w 3332179"/>
              <a:gd name="connsiteY4" fmla="*/ 4447500 h 4814442"/>
              <a:gd name="connsiteX5" fmla="*/ 376861 w 3332179"/>
              <a:gd name="connsiteY5" fmla="*/ 4167640 h 4814442"/>
              <a:gd name="connsiteX6" fmla="*/ 3332045 w 3332179"/>
              <a:gd name="connsiteY6" fmla="*/ 1993493 h 4814442"/>
              <a:gd name="connsiteX7" fmla="*/ 3332179 w 3332179"/>
              <a:gd name="connsiteY7" fmla="*/ 1992970 h 4814442"/>
              <a:gd name="connsiteX8" fmla="*/ 2180820 w 3332179"/>
              <a:gd name="connsiteY8" fmla="*/ 0 h 4814442"/>
              <a:gd name="connsiteX9" fmla="*/ 2788028 w 3332179"/>
              <a:gd name="connsiteY9" fmla="*/ 0 h 4814442"/>
              <a:gd name="connsiteX10" fmla="*/ 2980824 w 3332179"/>
              <a:gd name="connsiteY10" fmla="*/ 986092 h 4814442"/>
              <a:gd name="connsiteX11" fmla="*/ 345214 w 3332179"/>
              <a:gd name="connsiteY11" fmla="*/ 3640994 h 4814442"/>
              <a:gd name="connsiteX12" fmla="*/ 22464 w 3332179"/>
              <a:gd name="connsiteY12" fmla="*/ 3371975 h 4814442"/>
              <a:gd name="connsiteX13" fmla="*/ 280694 w 3332179"/>
              <a:gd name="connsiteY13" fmla="*/ 3067879 h 4814442"/>
              <a:gd name="connsiteX14" fmla="*/ 2404355 w 3332179"/>
              <a:gd name="connsiteY14" fmla="*/ 944218 h 4814442"/>
              <a:gd name="connsiteX15" fmla="*/ 2237468 w 3332179"/>
              <a:gd name="connsiteY15" fmla="*/ 117593 h 4814442"/>
              <a:gd name="connsiteX16" fmla="*/ 2180820 w 3332179"/>
              <a:gd name="connsiteY16" fmla="*/ 0 h 4814442"/>
              <a:gd name="connsiteX17" fmla="*/ 525192 w 3332179"/>
              <a:gd name="connsiteY17" fmla="*/ 0 h 4814442"/>
              <a:gd name="connsiteX18" fmla="*/ 1548126 w 3332179"/>
              <a:gd name="connsiteY18" fmla="*/ 0 h 4814442"/>
              <a:gd name="connsiteX19" fmla="*/ 1605823 w 3332179"/>
              <a:gd name="connsiteY19" fmla="*/ 77157 h 4814442"/>
              <a:gd name="connsiteX20" fmla="*/ 1874721 w 3332179"/>
              <a:gd name="connsiteY20" fmla="*/ 957470 h 4814442"/>
              <a:gd name="connsiteX21" fmla="*/ 300229 w 3332179"/>
              <a:gd name="connsiteY21" fmla="*/ 2531962 h 4814442"/>
              <a:gd name="connsiteX22" fmla="*/ 23108 w 3332179"/>
              <a:gd name="connsiteY22" fmla="*/ 2245150 h 4814442"/>
              <a:gd name="connsiteX23" fmla="*/ 300744 w 3332179"/>
              <a:gd name="connsiteY23" fmla="*/ 1954696 h 4814442"/>
              <a:gd name="connsiteX24" fmla="*/ 1291344 w 3332179"/>
              <a:gd name="connsiteY24" fmla="*/ 964096 h 4814442"/>
              <a:gd name="connsiteX25" fmla="*/ 595318 w 3332179"/>
              <a:gd name="connsiteY25" fmla="*/ 18032 h 4814442"/>
              <a:gd name="connsiteX26" fmla="*/ 525192 w 3332179"/>
              <a:gd name="connsiteY26" fmla="*/ 0 h 4814442"/>
              <a:gd name="connsiteX0" fmla="*/ 3332179 w 3332179"/>
              <a:gd name="connsiteY0" fmla="*/ 1992970 h 4814442"/>
              <a:gd name="connsiteX1" fmla="*/ 3332179 w 3332179"/>
              <a:gd name="connsiteY1" fmla="*/ 3300726 h 4814442"/>
              <a:gd name="connsiteX2" fmla="*/ 3250763 w 3332179"/>
              <a:gd name="connsiteY2" fmla="*/ 3409602 h 4814442"/>
              <a:gd name="connsiteX3" fmla="*/ 368788 w 3332179"/>
              <a:gd name="connsiteY3" fmla="*/ 4768732 h 4814442"/>
              <a:gd name="connsiteX4" fmla="*/ 33593 w 3332179"/>
              <a:gd name="connsiteY4" fmla="*/ 4447500 h 4814442"/>
              <a:gd name="connsiteX5" fmla="*/ 376861 w 3332179"/>
              <a:gd name="connsiteY5" fmla="*/ 4167640 h 4814442"/>
              <a:gd name="connsiteX6" fmla="*/ 3332045 w 3332179"/>
              <a:gd name="connsiteY6" fmla="*/ 1993493 h 4814442"/>
              <a:gd name="connsiteX7" fmla="*/ 3332179 w 3332179"/>
              <a:gd name="connsiteY7" fmla="*/ 1992970 h 4814442"/>
              <a:gd name="connsiteX8" fmla="*/ 2180820 w 3332179"/>
              <a:gd name="connsiteY8" fmla="*/ 0 h 4814442"/>
              <a:gd name="connsiteX9" fmla="*/ 2788028 w 3332179"/>
              <a:gd name="connsiteY9" fmla="*/ 0 h 4814442"/>
              <a:gd name="connsiteX10" fmla="*/ 2980824 w 3332179"/>
              <a:gd name="connsiteY10" fmla="*/ 986092 h 4814442"/>
              <a:gd name="connsiteX11" fmla="*/ 345214 w 3332179"/>
              <a:gd name="connsiteY11" fmla="*/ 3640994 h 4814442"/>
              <a:gd name="connsiteX12" fmla="*/ 22464 w 3332179"/>
              <a:gd name="connsiteY12" fmla="*/ 3371975 h 4814442"/>
              <a:gd name="connsiteX13" fmla="*/ 280694 w 3332179"/>
              <a:gd name="connsiteY13" fmla="*/ 3067879 h 4814442"/>
              <a:gd name="connsiteX14" fmla="*/ 2404355 w 3332179"/>
              <a:gd name="connsiteY14" fmla="*/ 944218 h 4814442"/>
              <a:gd name="connsiteX15" fmla="*/ 2237468 w 3332179"/>
              <a:gd name="connsiteY15" fmla="*/ 117593 h 4814442"/>
              <a:gd name="connsiteX16" fmla="*/ 2180820 w 3332179"/>
              <a:gd name="connsiteY16" fmla="*/ 0 h 4814442"/>
              <a:gd name="connsiteX17" fmla="*/ 525192 w 3332179"/>
              <a:gd name="connsiteY17" fmla="*/ 0 h 4814442"/>
              <a:gd name="connsiteX18" fmla="*/ 1548126 w 3332179"/>
              <a:gd name="connsiteY18" fmla="*/ 0 h 4814442"/>
              <a:gd name="connsiteX19" fmla="*/ 1605823 w 3332179"/>
              <a:gd name="connsiteY19" fmla="*/ 77157 h 4814442"/>
              <a:gd name="connsiteX20" fmla="*/ 1874721 w 3332179"/>
              <a:gd name="connsiteY20" fmla="*/ 957470 h 4814442"/>
              <a:gd name="connsiteX21" fmla="*/ 300229 w 3332179"/>
              <a:gd name="connsiteY21" fmla="*/ 2531962 h 4814442"/>
              <a:gd name="connsiteX22" fmla="*/ 23108 w 3332179"/>
              <a:gd name="connsiteY22" fmla="*/ 2245150 h 4814442"/>
              <a:gd name="connsiteX23" fmla="*/ 300744 w 3332179"/>
              <a:gd name="connsiteY23" fmla="*/ 1954696 h 4814442"/>
              <a:gd name="connsiteX24" fmla="*/ 1291344 w 3332179"/>
              <a:gd name="connsiteY24" fmla="*/ 964096 h 4814442"/>
              <a:gd name="connsiteX25" fmla="*/ 595318 w 3332179"/>
              <a:gd name="connsiteY25" fmla="*/ 18032 h 4814442"/>
              <a:gd name="connsiteX26" fmla="*/ 525192 w 3332179"/>
              <a:gd name="connsiteY26" fmla="*/ 0 h 4814442"/>
              <a:gd name="connsiteX0" fmla="*/ 3341060 w 3341060"/>
              <a:gd name="connsiteY0" fmla="*/ 1992970 h 4768822"/>
              <a:gd name="connsiteX1" fmla="*/ 3341060 w 3341060"/>
              <a:gd name="connsiteY1" fmla="*/ 3300726 h 4768822"/>
              <a:gd name="connsiteX2" fmla="*/ 3259644 w 3341060"/>
              <a:gd name="connsiteY2" fmla="*/ 3409602 h 4768822"/>
              <a:gd name="connsiteX3" fmla="*/ 377669 w 3341060"/>
              <a:gd name="connsiteY3" fmla="*/ 4768732 h 4768822"/>
              <a:gd name="connsiteX4" fmla="*/ 42474 w 3341060"/>
              <a:gd name="connsiteY4" fmla="*/ 4447500 h 4768822"/>
              <a:gd name="connsiteX5" fmla="*/ 385742 w 3341060"/>
              <a:gd name="connsiteY5" fmla="*/ 4167640 h 4768822"/>
              <a:gd name="connsiteX6" fmla="*/ 3340926 w 3341060"/>
              <a:gd name="connsiteY6" fmla="*/ 1993493 h 4768822"/>
              <a:gd name="connsiteX7" fmla="*/ 3341060 w 3341060"/>
              <a:gd name="connsiteY7" fmla="*/ 1992970 h 4768822"/>
              <a:gd name="connsiteX8" fmla="*/ 2189701 w 3341060"/>
              <a:gd name="connsiteY8" fmla="*/ 0 h 4768822"/>
              <a:gd name="connsiteX9" fmla="*/ 2796909 w 3341060"/>
              <a:gd name="connsiteY9" fmla="*/ 0 h 4768822"/>
              <a:gd name="connsiteX10" fmla="*/ 2989705 w 3341060"/>
              <a:gd name="connsiteY10" fmla="*/ 986092 h 4768822"/>
              <a:gd name="connsiteX11" fmla="*/ 354095 w 3341060"/>
              <a:gd name="connsiteY11" fmla="*/ 3640994 h 4768822"/>
              <a:gd name="connsiteX12" fmla="*/ 31345 w 3341060"/>
              <a:gd name="connsiteY12" fmla="*/ 3371975 h 4768822"/>
              <a:gd name="connsiteX13" fmla="*/ 289575 w 3341060"/>
              <a:gd name="connsiteY13" fmla="*/ 3067879 h 4768822"/>
              <a:gd name="connsiteX14" fmla="*/ 2413236 w 3341060"/>
              <a:gd name="connsiteY14" fmla="*/ 944218 h 4768822"/>
              <a:gd name="connsiteX15" fmla="*/ 2246349 w 3341060"/>
              <a:gd name="connsiteY15" fmla="*/ 117593 h 4768822"/>
              <a:gd name="connsiteX16" fmla="*/ 2189701 w 3341060"/>
              <a:gd name="connsiteY16" fmla="*/ 0 h 4768822"/>
              <a:gd name="connsiteX17" fmla="*/ 534073 w 3341060"/>
              <a:gd name="connsiteY17" fmla="*/ 0 h 4768822"/>
              <a:gd name="connsiteX18" fmla="*/ 1557007 w 3341060"/>
              <a:gd name="connsiteY18" fmla="*/ 0 h 4768822"/>
              <a:gd name="connsiteX19" fmla="*/ 1614704 w 3341060"/>
              <a:gd name="connsiteY19" fmla="*/ 77157 h 4768822"/>
              <a:gd name="connsiteX20" fmla="*/ 1883602 w 3341060"/>
              <a:gd name="connsiteY20" fmla="*/ 957470 h 4768822"/>
              <a:gd name="connsiteX21" fmla="*/ 309110 w 3341060"/>
              <a:gd name="connsiteY21" fmla="*/ 2531962 h 4768822"/>
              <a:gd name="connsiteX22" fmla="*/ 31989 w 3341060"/>
              <a:gd name="connsiteY22" fmla="*/ 2245150 h 4768822"/>
              <a:gd name="connsiteX23" fmla="*/ 309625 w 3341060"/>
              <a:gd name="connsiteY23" fmla="*/ 1954696 h 4768822"/>
              <a:gd name="connsiteX24" fmla="*/ 1300225 w 3341060"/>
              <a:gd name="connsiteY24" fmla="*/ 964096 h 4768822"/>
              <a:gd name="connsiteX25" fmla="*/ 604199 w 3341060"/>
              <a:gd name="connsiteY25" fmla="*/ 18032 h 4768822"/>
              <a:gd name="connsiteX26" fmla="*/ 534073 w 3341060"/>
              <a:gd name="connsiteY26" fmla="*/ 0 h 4768822"/>
              <a:gd name="connsiteX0" fmla="*/ 3311075 w 3311075"/>
              <a:gd name="connsiteY0" fmla="*/ 1992970 h 4768822"/>
              <a:gd name="connsiteX1" fmla="*/ 3311075 w 3311075"/>
              <a:gd name="connsiteY1" fmla="*/ 3300726 h 4768822"/>
              <a:gd name="connsiteX2" fmla="*/ 3229659 w 3311075"/>
              <a:gd name="connsiteY2" fmla="*/ 3409602 h 4768822"/>
              <a:gd name="connsiteX3" fmla="*/ 347684 w 3311075"/>
              <a:gd name="connsiteY3" fmla="*/ 4768732 h 4768822"/>
              <a:gd name="connsiteX4" fmla="*/ 12489 w 3311075"/>
              <a:gd name="connsiteY4" fmla="*/ 4447500 h 4768822"/>
              <a:gd name="connsiteX5" fmla="*/ 355757 w 3311075"/>
              <a:gd name="connsiteY5" fmla="*/ 4167640 h 4768822"/>
              <a:gd name="connsiteX6" fmla="*/ 3310941 w 3311075"/>
              <a:gd name="connsiteY6" fmla="*/ 1993493 h 4768822"/>
              <a:gd name="connsiteX7" fmla="*/ 3311075 w 3311075"/>
              <a:gd name="connsiteY7" fmla="*/ 1992970 h 4768822"/>
              <a:gd name="connsiteX8" fmla="*/ 2159716 w 3311075"/>
              <a:gd name="connsiteY8" fmla="*/ 0 h 4768822"/>
              <a:gd name="connsiteX9" fmla="*/ 2766924 w 3311075"/>
              <a:gd name="connsiteY9" fmla="*/ 0 h 4768822"/>
              <a:gd name="connsiteX10" fmla="*/ 2959720 w 3311075"/>
              <a:gd name="connsiteY10" fmla="*/ 986092 h 4768822"/>
              <a:gd name="connsiteX11" fmla="*/ 324110 w 3311075"/>
              <a:gd name="connsiteY11" fmla="*/ 3640994 h 4768822"/>
              <a:gd name="connsiteX12" fmla="*/ 1360 w 3311075"/>
              <a:gd name="connsiteY12" fmla="*/ 3371975 h 4768822"/>
              <a:gd name="connsiteX13" fmla="*/ 259590 w 3311075"/>
              <a:gd name="connsiteY13" fmla="*/ 3067879 h 4768822"/>
              <a:gd name="connsiteX14" fmla="*/ 2383251 w 3311075"/>
              <a:gd name="connsiteY14" fmla="*/ 944218 h 4768822"/>
              <a:gd name="connsiteX15" fmla="*/ 2216364 w 3311075"/>
              <a:gd name="connsiteY15" fmla="*/ 117593 h 4768822"/>
              <a:gd name="connsiteX16" fmla="*/ 2159716 w 3311075"/>
              <a:gd name="connsiteY16" fmla="*/ 0 h 4768822"/>
              <a:gd name="connsiteX17" fmla="*/ 504088 w 3311075"/>
              <a:gd name="connsiteY17" fmla="*/ 0 h 4768822"/>
              <a:gd name="connsiteX18" fmla="*/ 1527022 w 3311075"/>
              <a:gd name="connsiteY18" fmla="*/ 0 h 4768822"/>
              <a:gd name="connsiteX19" fmla="*/ 1584719 w 3311075"/>
              <a:gd name="connsiteY19" fmla="*/ 77157 h 4768822"/>
              <a:gd name="connsiteX20" fmla="*/ 1853617 w 3311075"/>
              <a:gd name="connsiteY20" fmla="*/ 957470 h 4768822"/>
              <a:gd name="connsiteX21" fmla="*/ 279125 w 3311075"/>
              <a:gd name="connsiteY21" fmla="*/ 2531962 h 4768822"/>
              <a:gd name="connsiteX22" fmla="*/ 2004 w 3311075"/>
              <a:gd name="connsiteY22" fmla="*/ 2245150 h 4768822"/>
              <a:gd name="connsiteX23" fmla="*/ 279640 w 3311075"/>
              <a:gd name="connsiteY23" fmla="*/ 1954696 h 4768822"/>
              <a:gd name="connsiteX24" fmla="*/ 1270240 w 3311075"/>
              <a:gd name="connsiteY24" fmla="*/ 964096 h 4768822"/>
              <a:gd name="connsiteX25" fmla="*/ 574214 w 3311075"/>
              <a:gd name="connsiteY25" fmla="*/ 18032 h 4768822"/>
              <a:gd name="connsiteX26" fmla="*/ 504088 w 3311075"/>
              <a:gd name="connsiteY26" fmla="*/ 0 h 4768822"/>
              <a:gd name="connsiteX0" fmla="*/ 3342827 w 3342827"/>
              <a:gd name="connsiteY0" fmla="*/ 1992970 h 4816965"/>
              <a:gd name="connsiteX1" fmla="*/ 3342827 w 3342827"/>
              <a:gd name="connsiteY1" fmla="*/ 3300726 h 4816965"/>
              <a:gd name="connsiteX2" fmla="*/ 3261411 w 3342827"/>
              <a:gd name="connsiteY2" fmla="*/ 3409602 h 4816965"/>
              <a:gd name="connsiteX3" fmla="*/ 379436 w 3342827"/>
              <a:gd name="connsiteY3" fmla="*/ 4768732 h 4816965"/>
              <a:gd name="connsiteX4" fmla="*/ 38862 w 3342827"/>
              <a:gd name="connsiteY4" fmla="*/ 4463637 h 4816965"/>
              <a:gd name="connsiteX5" fmla="*/ 387509 w 3342827"/>
              <a:gd name="connsiteY5" fmla="*/ 4167640 h 4816965"/>
              <a:gd name="connsiteX6" fmla="*/ 3342693 w 3342827"/>
              <a:gd name="connsiteY6" fmla="*/ 1993493 h 4816965"/>
              <a:gd name="connsiteX7" fmla="*/ 3342827 w 3342827"/>
              <a:gd name="connsiteY7" fmla="*/ 1992970 h 4816965"/>
              <a:gd name="connsiteX8" fmla="*/ 2191468 w 3342827"/>
              <a:gd name="connsiteY8" fmla="*/ 0 h 4816965"/>
              <a:gd name="connsiteX9" fmla="*/ 2798676 w 3342827"/>
              <a:gd name="connsiteY9" fmla="*/ 0 h 4816965"/>
              <a:gd name="connsiteX10" fmla="*/ 2991472 w 3342827"/>
              <a:gd name="connsiteY10" fmla="*/ 986092 h 4816965"/>
              <a:gd name="connsiteX11" fmla="*/ 355862 w 3342827"/>
              <a:gd name="connsiteY11" fmla="*/ 3640994 h 4816965"/>
              <a:gd name="connsiteX12" fmla="*/ 33112 w 3342827"/>
              <a:gd name="connsiteY12" fmla="*/ 3371975 h 4816965"/>
              <a:gd name="connsiteX13" fmla="*/ 291342 w 3342827"/>
              <a:gd name="connsiteY13" fmla="*/ 3067879 h 4816965"/>
              <a:gd name="connsiteX14" fmla="*/ 2415003 w 3342827"/>
              <a:gd name="connsiteY14" fmla="*/ 944218 h 4816965"/>
              <a:gd name="connsiteX15" fmla="*/ 2248116 w 3342827"/>
              <a:gd name="connsiteY15" fmla="*/ 117593 h 4816965"/>
              <a:gd name="connsiteX16" fmla="*/ 2191468 w 3342827"/>
              <a:gd name="connsiteY16" fmla="*/ 0 h 4816965"/>
              <a:gd name="connsiteX17" fmla="*/ 535840 w 3342827"/>
              <a:gd name="connsiteY17" fmla="*/ 0 h 4816965"/>
              <a:gd name="connsiteX18" fmla="*/ 1558774 w 3342827"/>
              <a:gd name="connsiteY18" fmla="*/ 0 h 4816965"/>
              <a:gd name="connsiteX19" fmla="*/ 1616471 w 3342827"/>
              <a:gd name="connsiteY19" fmla="*/ 77157 h 4816965"/>
              <a:gd name="connsiteX20" fmla="*/ 1885369 w 3342827"/>
              <a:gd name="connsiteY20" fmla="*/ 957470 h 4816965"/>
              <a:gd name="connsiteX21" fmla="*/ 310877 w 3342827"/>
              <a:gd name="connsiteY21" fmla="*/ 2531962 h 4816965"/>
              <a:gd name="connsiteX22" fmla="*/ 33756 w 3342827"/>
              <a:gd name="connsiteY22" fmla="*/ 2245150 h 4816965"/>
              <a:gd name="connsiteX23" fmla="*/ 311392 w 3342827"/>
              <a:gd name="connsiteY23" fmla="*/ 1954696 h 4816965"/>
              <a:gd name="connsiteX24" fmla="*/ 1301992 w 3342827"/>
              <a:gd name="connsiteY24" fmla="*/ 964096 h 4816965"/>
              <a:gd name="connsiteX25" fmla="*/ 605966 w 3342827"/>
              <a:gd name="connsiteY25" fmla="*/ 18032 h 4816965"/>
              <a:gd name="connsiteX26" fmla="*/ 535840 w 3342827"/>
              <a:gd name="connsiteY26" fmla="*/ 0 h 4816965"/>
              <a:gd name="connsiteX0" fmla="*/ 3389840 w 3389840"/>
              <a:gd name="connsiteY0" fmla="*/ 1992970 h 4816965"/>
              <a:gd name="connsiteX1" fmla="*/ 3389840 w 3389840"/>
              <a:gd name="connsiteY1" fmla="*/ 3300726 h 4816965"/>
              <a:gd name="connsiteX2" fmla="*/ 3308424 w 3389840"/>
              <a:gd name="connsiteY2" fmla="*/ 3409602 h 4816965"/>
              <a:gd name="connsiteX3" fmla="*/ 426449 w 3389840"/>
              <a:gd name="connsiteY3" fmla="*/ 4768732 h 4816965"/>
              <a:gd name="connsiteX4" fmla="*/ 85875 w 3389840"/>
              <a:gd name="connsiteY4" fmla="*/ 4463637 h 4816965"/>
              <a:gd name="connsiteX5" fmla="*/ 434522 w 3389840"/>
              <a:gd name="connsiteY5" fmla="*/ 4167640 h 4816965"/>
              <a:gd name="connsiteX6" fmla="*/ 3389706 w 3389840"/>
              <a:gd name="connsiteY6" fmla="*/ 1993493 h 4816965"/>
              <a:gd name="connsiteX7" fmla="*/ 3389840 w 3389840"/>
              <a:gd name="connsiteY7" fmla="*/ 1992970 h 4816965"/>
              <a:gd name="connsiteX8" fmla="*/ 2238481 w 3389840"/>
              <a:gd name="connsiteY8" fmla="*/ 0 h 4816965"/>
              <a:gd name="connsiteX9" fmla="*/ 2845689 w 3389840"/>
              <a:gd name="connsiteY9" fmla="*/ 0 h 4816965"/>
              <a:gd name="connsiteX10" fmla="*/ 3038485 w 3389840"/>
              <a:gd name="connsiteY10" fmla="*/ 986092 h 4816965"/>
              <a:gd name="connsiteX11" fmla="*/ 402875 w 3389840"/>
              <a:gd name="connsiteY11" fmla="*/ 3640994 h 4816965"/>
              <a:gd name="connsiteX12" fmla="*/ 80125 w 3389840"/>
              <a:gd name="connsiteY12" fmla="*/ 3371975 h 4816965"/>
              <a:gd name="connsiteX13" fmla="*/ 338355 w 3389840"/>
              <a:gd name="connsiteY13" fmla="*/ 3067879 h 4816965"/>
              <a:gd name="connsiteX14" fmla="*/ 2462016 w 3389840"/>
              <a:gd name="connsiteY14" fmla="*/ 944218 h 4816965"/>
              <a:gd name="connsiteX15" fmla="*/ 2295129 w 3389840"/>
              <a:gd name="connsiteY15" fmla="*/ 117593 h 4816965"/>
              <a:gd name="connsiteX16" fmla="*/ 2238481 w 3389840"/>
              <a:gd name="connsiteY16" fmla="*/ 0 h 4816965"/>
              <a:gd name="connsiteX17" fmla="*/ 582853 w 3389840"/>
              <a:gd name="connsiteY17" fmla="*/ 0 h 4816965"/>
              <a:gd name="connsiteX18" fmla="*/ 1605787 w 3389840"/>
              <a:gd name="connsiteY18" fmla="*/ 0 h 4816965"/>
              <a:gd name="connsiteX19" fmla="*/ 1663484 w 3389840"/>
              <a:gd name="connsiteY19" fmla="*/ 77157 h 4816965"/>
              <a:gd name="connsiteX20" fmla="*/ 1932382 w 3389840"/>
              <a:gd name="connsiteY20" fmla="*/ 957470 h 4816965"/>
              <a:gd name="connsiteX21" fmla="*/ 357890 w 3389840"/>
              <a:gd name="connsiteY21" fmla="*/ 2531962 h 4816965"/>
              <a:gd name="connsiteX22" fmla="*/ 80769 w 3389840"/>
              <a:gd name="connsiteY22" fmla="*/ 2245150 h 4816965"/>
              <a:gd name="connsiteX23" fmla="*/ 358405 w 3389840"/>
              <a:gd name="connsiteY23" fmla="*/ 1954696 h 4816965"/>
              <a:gd name="connsiteX24" fmla="*/ 1349005 w 3389840"/>
              <a:gd name="connsiteY24" fmla="*/ 964096 h 4816965"/>
              <a:gd name="connsiteX25" fmla="*/ 652979 w 3389840"/>
              <a:gd name="connsiteY25" fmla="*/ 18032 h 4816965"/>
              <a:gd name="connsiteX26" fmla="*/ 582853 w 3389840"/>
              <a:gd name="connsiteY26" fmla="*/ 0 h 4816965"/>
              <a:gd name="connsiteX0" fmla="*/ 3335722 w 3335722"/>
              <a:gd name="connsiteY0" fmla="*/ 1992970 h 4816965"/>
              <a:gd name="connsiteX1" fmla="*/ 3335722 w 3335722"/>
              <a:gd name="connsiteY1" fmla="*/ 3300726 h 4816965"/>
              <a:gd name="connsiteX2" fmla="*/ 3254306 w 3335722"/>
              <a:gd name="connsiteY2" fmla="*/ 3409602 h 4816965"/>
              <a:gd name="connsiteX3" fmla="*/ 372331 w 3335722"/>
              <a:gd name="connsiteY3" fmla="*/ 4768732 h 4816965"/>
              <a:gd name="connsiteX4" fmla="*/ 31757 w 3335722"/>
              <a:gd name="connsiteY4" fmla="*/ 4463637 h 4816965"/>
              <a:gd name="connsiteX5" fmla="*/ 380404 w 3335722"/>
              <a:gd name="connsiteY5" fmla="*/ 4167640 h 4816965"/>
              <a:gd name="connsiteX6" fmla="*/ 3335588 w 3335722"/>
              <a:gd name="connsiteY6" fmla="*/ 1993493 h 4816965"/>
              <a:gd name="connsiteX7" fmla="*/ 3335722 w 3335722"/>
              <a:gd name="connsiteY7" fmla="*/ 1992970 h 4816965"/>
              <a:gd name="connsiteX8" fmla="*/ 2184363 w 3335722"/>
              <a:gd name="connsiteY8" fmla="*/ 0 h 4816965"/>
              <a:gd name="connsiteX9" fmla="*/ 2791571 w 3335722"/>
              <a:gd name="connsiteY9" fmla="*/ 0 h 4816965"/>
              <a:gd name="connsiteX10" fmla="*/ 2984367 w 3335722"/>
              <a:gd name="connsiteY10" fmla="*/ 986092 h 4816965"/>
              <a:gd name="connsiteX11" fmla="*/ 348757 w 3335722"/>
              <a:gd name="connsiteY11" fmla="*/ 3640994 h 4816965"/>
              <a:gd name="connsiteX12" fmla="*/ 26007 w 3335722"/>
              <a:gd name="connsiteY12" fmla="*/ 3371975 h 4816965"/>
              <a:gd name="connsiteX13" fmla="*/ 284237 w 3335722"/>
              <a:gd name="connsiteY13" fmla="*/ 3067879 h 4816965"/>
              <a:gd name="connsiteX14" fmla="*/ 2407898 w 3335722"/>
              <a:gd name="connsiteY14" fmla="*/ 944218 h 4816965"/>
              <a:gd name="connsiteX15" fmla="*/ 2241011 w 3335722"/>
              <a:gd name="connsiteY15" fmla="*/ 117593 h 4816965"/>
              <a:gd name="connsiteX16" fmla="*/ 2184363 w 3335722"/>
              <a:gd name="connsiteY16" fmla="*/ 0 h 4816965"/>
              <a:gd name="connsiteX17" fmla="*/ 528735 w 3335722"/>
              <a:gd name="connsiteY17" fmla="*/ 0 h 4816965"/>
              <a:gd name="connsiteX18" fmla="*/ 1551669 w 3335722"/>
              <a:gd name="connsiteY18" fmla="*/ 0 h 4816965"/>
              <a:gd name="connsiteX19" fmla="*/ 1609366 w 3335722"/>
              <a:gd name="connsiteY19" fmla="*/ 77157 h 4816965"/>
              <a:gd name="connsiteX20" fmla="*/ 1878264 w 3335722"/>
              <a:gd name="connsiteY20" fmla="*/ 957470 h 4816965"/>
              <a:gd name="connsiteX21" fmla="*/ 303772 w 3335722"/>
              <a:gd name="connsiteY21" fmla="*/ 2531962 h 4816965"/>
              <a:gd name="connsiteX22" fmla="*/ 26651 w 3335722"/>
              <a:gd name="connsiteY22" fmla="*/ 2245150 h 4816965"/>
              <a:gd name="connsiteX23" fmla="*/ 304287 w 3335722"/>
              <a:gd name="connsiteY23" fmla="*/ 1954696 h 4816965"/>
              <a:gd name="connsiteX24" fmla="*/ 1294887 w 3335722"/>
              <a:gd name="connsiteY24" fmla="*/ 964096 h 4816965"/>
              <a:gd name="connsiteX25" fmla="*/ 598861 w 3335722"/>
              <a:gd name="connsiteY25" fmla="*/ 18032 h 4816965"/>
              <a:gd name="connsiteX26" fmla="*/ 528735 w 3335722"/>
              <a:gd name="connsiteY26" fmla="*/ 0 h 4816965"/>
              <a:gd name="connsiteX0" fmla="*/ 3344573 w 3344573"/>
              <a:gd name="connsiteY0" fmla="*/ 1992970 h 4770606"/>
              <a:gd name="connsiteX1" fmla="*/ 3344573 w 3344573"/>
              <a:gd name="connsiteY1" fmla="*/ 3300726 h 4770606"/>
              <a:gd name="connsiteX2" fmla="*/ 3263157 w 3344573"/>
              <a:gd name="connsiteY2" fmla="*/ 3409602 h 4770606"/>
              <a:gd name="connsiteX3" fmla="*/ 381182 w 3344573"/>
              <a:gd name="connsiteY3" fmla="*/ 4768732 h 4770606"/>
              <a:gd name="connsiteX4" fmla="*/ 40608 w 3344573"/>
              <a:gd name="connsiteY4" fmla="*/ 4463637 h 4770606"/>
              <a:gd name="connsiteX5" fmla="*/ 389255 w 3344573"/>
              <a:gd name="connsiteY5" fmla="*/ 4167640 h 4770606"/>
              <a:gd name="connsiteX6" fmla="*/ 3344439 w 3344573"/>
              <a:gd name="connsiteY6" fmla="*/ 1993493 h 4770606"/>
              <a:gd name="connsiteX7" fmla="*/ 3344573 w 3344573"/>
              <a:gd name="connsiteY7" fmla="*/ 1992970 h 4770606"/>
              <a:gd name="connsiteX8" fmla="*/ 2193214 w 3344573"/>
              <a:gd name="connsiteY8" fmla="*/ 0 h 4770606"/>
              <a:gd name="connsiteX9" fmla="*/ 2800422 w 3344573"/>
              <a:gd name="connsiteY9" fmla="*/ 0 h 4770606"/>
              <a:gd name="connsiteX10" fmla="*/ 2993218 w 3344573"/>
              <a:gd name="connsiteY10" fmla="*/ 986092 h 4770606"/>
              <a:gd name="connsiteX11" fmla="*/ 357608 w 3344573"/>
              <a:gd name="connsiteY11" fmla="*/ 3640994 h 4770606"/>
              <a:gd name="connsiteX12" fmla="*/ 34858 w 3344573"/>
              <a:gd name="connsiteY12" fmla="*/ 3371975 h 4770606"/>
              <a:gd name="connsiteX13" fmla="*/ 293088 w 3344573"/>
              <a:gd name="connsiteY13" fmla="*/ 3067879 h 4770606"/>
              <a:gd name="connsiteX14" fmla="*/ 2416749 w 3344573"/>
              <a:gd name="connsiteY14" fmla="*/ 944218 h 4770606"/>
              <a:gd name="connsiteX15" fmla="*/ 2249862 w 3344573"/>
              <a:gd name="connsiteY15" fmla="*/ 117593 h 4770606"/>
              <a:gd name="connsiteX16" fmla="*/ 2193214 w 3344573"/>
              <a:gd name="connsiteY16" fmla="*/ 0 h 4770606"/>
              <a:gd name="connsiteX17" fmla="*/ 537586 w 3344573"/>
              <a:gd name="connsiteY17" fmla="*/ 0 h 4770606"/>
              <a:gd name="connsiteX18" fmla="*/ 1560520 w 3344573"/>
              <a:gd name="connsiteY18" fmla="*/ 0 h 4770606"/>
              <a:gd name="connsiteX19" fmla="*/ 1618217 w 3344573"/>
              <a:gd name="connsiteY19" fmla="*/ 77157 h 4770606"/>
              <a:gd name="connsiteX20" fmla="*/ 1887115 w 3344573"/>
              <a:gd name="connsiteY20" fmla="*/ 957470 h 4770606"/>
              <a:gd name="connsiteX21" fmla="*/ 312623 w 3344573"/>
              <a:gd name="connsiteY21" fmla="*/ 2531962 h 4770606"/>
              <a:gd name="connsiteX22" fmla="*/ 35502 w 3344573"/>
              <a:gd name="connsiteY22" fmla="*/ 2245150 h 4770606"/>
              <a:gd name="connsiteX23" fmla="*/ 313138 w 3344573"/>
              <a:gd name="connsiteY23" fmla="*/ 1954696 h 4770606"/>
              <a:gd name="connsiteX24" fmla="*/ 1303738 w 3344573"/>
              <a:gd name="connsiteY24" fmla="*/ 964096 h 4770606"/>
              <a:gd name="connsiteX25" fmla="*/ 607712 w 3344573"/>
              <a:gd name="connsiteY25" fmla="*/ 18032 h 4770606"/>
              <a:gd name="connsiteX26" fmla="*/ 537586 w 3344573"/>
              <a:gd name="connsiteY26" fmla="*/ 0 h 4770606"/>
              <a:gd name="connsiteX0" fmla="*/ 3311075 w 3311075"/>
              <a:gd name="connsiteY0" fmla="*/ 1992970 h 4768934"/>
              <a:gd name="connsiteX1" fmla="*/ 3311075 w 3311075"/>
              <a:gd name="connsiteY1" fmla="*/ 3300726 h 4768934"/>
              <a:gd name="connsiteX2" fmla="*/ 3229659 w 3311075"/>
              <a:gd name="connsiteY2" fmla="*/ 3409602 h 4768934"/>
              <a:gd name="connsiteX3" fmla="*/ 347684 w 3311075"/>
              <a:gd name="connsiteY3" fmla="*/ 4768732 h 4768934"/>
              <a:gd name="connsiteX4" fmla="*/ 7110 w 3311075"/>
              <a:gd name="connsiteY4" fmla="*/ 4463637 h 4768934"/>
              <a:gd name="connsiteX5" fmla="*/ 355757 w 3311075"/>
              <a:gd name="connsiteY5" fmla="*/ 4167640 h 4768934"/>
              <a:gd name="connsiteX6" fmla="*/ 3310941 w 3311075"/>
              <a:gd name="connsiteY6" fmla="*/ 1993493 h 4768934"/>
              <a:gd name="connsiteX7" fmla="*/ 3311075 w 3311075"/>
              <a:gd name="connsiteY7" fmla="*/ 1992970 h 4768934"/>
              <a:gd name="connsiteX8" fmla="*/ 2159716 w 3311075"/>
              <a:gd name="connsiteY8" fmla="*/ 0 h 4768934"/>
              <a:gd name="connsiteX9" fmla="*/ 2766924 w 3311075"/>
              <a:gd name="connsiteY9" fmla="*/ 0 h 4768934"/>
              <a:gd name="connsiteX10" fmla="*/ 2959720 w 3311075"/>
              <a:gd name="connsiteY10" fmla="*/ 986092 h 4768934"/>
              <a:gd name="connsiteX11" fmla="*/ 324110 w 3311075"/>
              <a:gd name="connsiteY11" fmla="*/ 3640994 h 4768934"/>
              <a:gd name="connsiteX12" fmla="*/ 1360 w 3311075"/>
              <a:gd name="connsiteY12" fmla="*/ 3371975 h 4768934"/>
              <a:gd name="connsiteX13" fmla="*/ 259590 w 3311075"/>
              <a:gd name="connsiteY13" fmla="*/ 3067879 h 4768934"/>
              <a:gd name="connsiteX14" fmla="*/ 2383251 w 3311075"/>
              <a:gd name="connsiteY14" fmla="*/ 944218 h 4768934"/>
              <a:gd name="connsiteX15" fmla="*/ 2216364 w 3311075"/>
              <a:gd name="connsiteY15" fmla="*/ 117593 h 4768934"/>
              <a:gd name="connsiteX16" fmla="*/ 2159716 w 3311075"/>
              <a:gd name="connsiteY16" fmla="*/ 0 h 4768934"/>
              <a:gd name="connsiteX17" fmla="*/ 504088 w 3311075"/>
              <a:gd name="connsiteY17" fmla="*/ 0 h 4768934"/>
              <a:gd name="connsiteX18" fmla="*/ 1527022 w 3311075"/>
              <a:gd name="connsiteY18" fmla="*/ 0 h 4768934"/>
              <a:gd name="connsiteX19" fmla="*/ 1584719 w 3311075"/>
              <a:gd name="connsiteY19" fmla="*/ 77157 h 4768934"/>
              <a:gd name="connsiteX20" fmla="*/ 1853617 w 3311075"/>
              <a:gd name="connsiteY20" fmla="*/ 957470 h 4768934"/>
              <a:gd name="connsiteX21" fmla="*/ 279125 w 3311075"/>
              <a:gd name="connsiteY21" fmla="*/ 2531962 h 4768934"/>
              <a:gd name="connsiteX22" fmla="*/ 2004 w 3311075"/>
              <a:gd name="connsiteY22" fmla="*/ 2245150 h 4768934"/>
              <a:gd name="connsiteX23" fmla="*/ 279640 w 3311075"/>
              <a:gd name="connsiteY23" fmla="*/ 1954696 h 4768934"/>
              <a:gd name="connsiteX24" fmla="*/ 1270240 w 3311075"/>
              <a:gd name="connsiteY24" fmla="*/ 964096 h 4768934"/>
              <a:gd name="connsiteX25" fmla="*/ 574214 w 3311075"/>
              <a:gd name="connsiteY25" fmla="*/ 18032 h 4768934"/>
              <a:gd name="connsiteX26" fmla="*/ 504088 w 3311075"/>
              <a:gd name="connsiteY26" fmla="*/ 0 h 4768934"/>
              <a:gd name="connsiteX0" fmla="*/ 3311075 w 3311075"/>
              <a:gd name="connsiteY0" fmla="*/ 1992970 h 4768934"/>
              <a:gd name="connsiteX1" fmla="*/ 3311075 w 3311075"/>
              <a:gd name="connsiteY1" fmla="*/ 3300726 h 4768934"/>
              <a:gd name="connsiteX2" fmla="*/ 3229659 w 3311075"/>
              <a:gd name="connsiteY2" fmla="*/ 3409602 h 4768934"/>
              <a:gd name="connsiteX3" fmla="*/ 347684 w 3311075"/>
              <a:gd name="connsiteY3" fmla="*/ 4768732 h 4768934"/>
              <a:gd name="connsiteX4" fmla="*/ 7110 w 3311075"/>
              <a:gd name="connsiteY4" fmla="*/ 4463637 h 4768934"/>
              <a:gd name="connsiteX5" fmla="*/ 355757 w 3311075"/>
              <a:gd name="connsiteY5" fmla="*/ 4167640 h 4768934"/>
              <a:gd name="connsiteX6" fmla="*/ 3310941 w 3311075"/>
              <a:gd name="connsiteY6" fmla="*/ 1993493 h 4768934"/>
              <a:gd name="connsiteX7" fmla="*/ 3311075 w 3311075"/>
              <a:gd name="connsiteY7" fmla="*/ 1992970 h 4768934"/>
              <a:gd name="connsiteX8" fmla="*/ 2159716 w 3311075"/>
              <a:gd name="connsiteY8" fmla="*/ 0 h 4768934"/>
              <a:gd name="connsiteX9" fmla="*/ 2766924 w 3311075"/>
              <a:gd name="connsiteY9" fmla="*/ 0 h 4768934"/>
              <a:gd name="connsiteX10" fmla="*/ 2959720 w 3311075"/>
              <a:gd name="connsiteY10" fmla="*/ 986092 h 4768934"/>
              <a:gd name="connsiteX11" fmla="*/ 324110 w 3311075"/>
              <a:gd name="connsiteY11" fmla="*/ 3640994 h 4768934"/>
              <a:gd name="connsiteX12" fmla="*/ 1360 w 3311075"/>
              <a:gd name="connsiteY12" fmla="*/ 3371975 h 4768934"/>
              <a:gd name="connsiteX13" fmla="*/ 259590 w 3311075"/>
              <a:gd name="connsiteY13" fmla="*/ 3067879 h 4768934"/>
              <a:gd name="connsiteX14" fmla="*/ 2383251 w 3311075"/>
              <a:gd name="connsiteY14" fmla="*/ 944218 h 4768934"/>
              <a:gd name="connsiteX15" fmla="*/ 2216364 w 3311075"/>
              <a:gd name="connsiteY15" fmla="*/ 117593 h 4768934"/>
              <a:gd name="connsiteX16" fmla="*/ 2159716 w 3311075"/>
              <a:gd name="connsiteY16" fmla="*/ 0 h 4768934"/>
              <a:gd name="connsiteX17" fmla="*/ 504088 w 3311075"/>
              <a:gd name="connsiteY17" fmla="*/ 0 h 4768934"/>
              <a:gd name="connsiteX18" fmla="*/ 1527022 w 3311075"/>
              <a:gd name="connsiteY18" fmla="*/ 0 h 4768934"/>
              <a:gd name="connsiteX19" fmla="*/ 1584719 w 3311075"/>
              <a:gd name="connsiteY19" fmla="*/ 77157 h 4768934"/>
              <a:gd name="connsiteX20" fmla="*/ 1853617 w 3311075"/>
              <a:gd name="connsiteY20" fmla="*/ 957470 h 4768934"/>
              <a:gd name="connsiteX21" fmla="*/ 279125 w 3311075"/>
              <a:gd name="connsiteY21" fmla="*/ 2531962 h 4768934"/>
              <a:gd name="connsiteX22" fmla="*/ 2004 w 3311075"/>
              <a:gd name="connsiteY22" fmla="*/ 2245150 h 4768934"/>
              <a:gd name="connsiteX23" fmla="*/ 279640 w 3311075"/>
              <a:gd name="connsiteY23" fmla="*/ 1954696 h 4768934"/>
              <a:gd name="connsiteX24" fmla="*/ 1270240 w 3311075"/>
              <a:gd name="connsiteY24" fmla="*/ 964096 h 4768934"/>
              <a:gd name="connsiteX25" fmla="*/ 574214 w 3311075"/>
              <a:gd name="connsiteY25" fmla="*/ 18032 h 4768934"/>
              <a:gd name="connsiteX26" fmla="*/ 504088 w 3311075"/>
              <a:gd name="connsiteY26" fmla="*/ 0 h 4768934"/>
              <a:gd name="connsiteX0" fmla="*/ 3311075 w 3311075"/>
              <a:gd name="connsiteY0" fmla="*/ 1992970 h 4758158"/>
              <a:gd name="connsiteX1" fmla="*/ 3311075 w 3311075"/>
              <a:gd name="connsiteY1" fmla="*/ 3300726 h 4758158"/>
              <a:gd name="connsiteX2" fmla="*/ 3229659 w 3311075"/>
              <a:gd name="connsiteY2" fmla="*/ 3409602 h 4758158"/>
              <a:gd name="connsiteX3" fmla="*/ 363821 w 3311075"/>
              <a:gd name="connsiteY3" fmla="*/ 4757975 h 4758158"/>
              <a:gd name="connsiteX4" fmla="*/ 7110 w 3311075"/>
              <a:gd name="connsiteY4" fmla="*/ 4463637 h 4758158"/>
              <a:gd name="connsiteX5" fmla="*/ 355757 w 3311075"/>
              <a:gd name="connsiteY5" fmla="*/ 4167640 h 4758158"/>
              <a:gd name="connsiteX6" fmla="*/ 3310941 w 3311075"/>
              <a:gd name="connsiteY6" fmla="*/ 1993493 h 4758158"/>
              <a:gd name="connsiteX7" fmla="*/ 3311075 w 3311075"/>
              <a:gd name="connsiteY7" fmla="*/ 1992970 h 4758158"/>
              <a:gd name="connsiteX8" fmla="*/ 2159716 w 3311075"/>
              <a:gd name="connsiteY8" fmla="*/ 0 h 4758158"/>
              <a:gd name="connsiteX9" fmla="*/ 2766924 w 3311075"/>
              <a:gd name="connsiteY9" fmla="*/ 0 h 4758158"/>
              <a:gd name="connsiteX10" fmla="*/ 2959720 w 3311075"/>
              <a:gd name="connsiteY10" fmla="*/ 986092 h 4758158"/>
              <a:gd name="connsiteX11" fmla="*/ 324110 w 3311075"/>
              <a:gd name="connsiteY11" fmla="*/ 3640994 h 4758158"/>
              <a:gd name="connsiteX12" fmla="*/ 1360 w 3311075"/>
              <a:gd name="connsiteY12" fmla="*/ 3371975 h 4758158"/>
              <a:gd name="connsiteX13" fmla="*/ 259590 w 3311075"/>
              <a:gd name="connsiteY13" fmla="*/ 3067879 h 4758158"/>
              <a:gd name="connsiteX14" fmla="*/ 2383251 w 3311075"/>
              <a:gd name="connsiteY14" fmla="*/ 944218 h 4758158"/>
              <a:gd name="connsiteX15" fmla="*/ 2216364 w 3311075"/>
              <a:gd name="connsiteY15" fmla="*/ 117593 h 4758158"/>
              <a:gd name="connsiteX16" fmla="*/ 2159716 w 3311075"/>
              <a:gd name="connsiteY16" fmla="*/ 0 h 4758158"/>
              <a:gd name="connsiteX17" fmla="*/ 504088 w 3311075"/>
              <a:gd name="connsiteY17" fmla="*/ 0 h 4758158"/>
              <a:gd name="connsiteX18" fmla="*/ 1527022 w 3311075"/>
              <a:gd name="connsiteY18" fmla="*/ 0 h 4758158"/>
              <a:gd name="connsiteX19" fmla="*/ 1584719 w 3311075"/>
              <a:gd name="connsiteY19" fmla="*/ 77157 h 4758158"/>
              <a:gd name="connsiteX20" fmla="*/ 1853617 w 3311075"/>
              <a:gd name="connsiteY20" fmla="*/ 957470 h 4758158"/>
              <a:gd name="connsiteX21" fmla="*/ 279125 w 3311075"/>
              <a:gd name="connsiteY21" fmla="*/ 2531962 h 4758158"/>
              <a:gd name="connsiteX22" fmla="*/ 2004 w 3311075"/>
              <a:gd name="connsiteY22" fmla="*/ 2245150 h 4758158"/>
              <a:gd name="connsiteX23" fmla="*/ 279640 w 3311075"/>
              <a:gd name="connsiteY23" fmla="*/ 1954696 h 4758158"/>
              <a:gd name="connsiteX24" fmla="*/ 1270240 w 3311075"/>
              <a:gd name="connsiteY24" fmla="*/ 964096 h 4758158"/>
              <a:gd name="connsiteX25" fmla="*/ 574214 w 3311075"/>
              <a:gd name="connsiteY25" fmla="*/ 18032 h 4758158"/>
              <a:gd name="connsiteX26" fmla="*/ 504088 w 3311075"/>
              <a:gd name="connsiteY26" fmla="*/ 0 h 4758158"/>
              <a:gd name="connsiteX0" fmla="*/ 3311075 w 3311075"/>
              <a:gd name="connsiteY0" fmla="*/ 1992970 h 4758158"/>
              <a:gd name="connsiteX1" fmla="*/ 3311075 w 3311075"/>
              <a:gd name="connsiteY1" fmla="*/ 3300726 h 4758158"/>
              <a:gd name="connsiteX2" fmla="*/ 3229659 w 3311075"/>
              <a:gd name="connsiteY2" fmla="*/ 3409602 h 4758158"/>
              <a:gd name="connsiteX3" fmla="*/ 363821 w 3311075"/>
              <a:gd name="connsiteY3" fmla="*/ 4757975 h 4758158"/>
              <a:gd name="connsiteX4" fmla="*/ 7110 w 3311075"/>
              <a:gd name="connsiteY4" fmla="*/ 4463637 h 4758158"/>
              <a:gd name="connsiteX5" fmla="*/ 355757 w 3311075"/>
              <a:gd name="connsiteY5" fmla="*/ 4167640 h 4758158"/>
              <a:gd name="connsiteX6" fmla="*/ 3310941 w 3311075"/>
              <a:gd name="connsiteY6" fmla="*/ 1993493 h 4758158"/>
              <a:gd name="connsiteX7" fmla="*/ 3311075 w 3311075"/>
              <a:gd name="connsiteY7" fmla="*/ 1992970 h 4758158"/>
              <a:gd name="connsiteX8" fmla="*/ 2159716 w 3311075"/>
              <a:gd name="connsiteY8" fmla="*/ 0 h 4758158"/>
              <a:gd name="connsiteX9" fmla="*/ 2766924 w 3311075"/>
              <a:gd name="connsiteY9" fmla="*/ 0 h 4758158"/>
              <a:gd name="connsiteX10" fmla="*/ 2959720 w 3311075"/>
              <a:gd name="connsiteY10" fmla="*/ 986092 h 4758158"/>
              <a:gd name="connsiteX11" fmla="*/ 324110 w 3311075"/>
              <a:gd name="connsiteY11" fmla="*/ 3640994 h 4758158"/>
              <a:gd name="connsiteX12" fmla="*/ 1360 w 3311075"/>
              <a:gd name="connsiteY12" fmla="*/ 3371975 h 4758158"/>
              <a:gd name="connsiteX13" fmla="*/ 259590 w 3311075"/>
              <a:gd name="connsiteY13" fmla="*/ 3067879 h 4758158"/>
              <a:gd name="connsiteX14" fmla="*/ 2383251 w 3311075"/>
              <a:gd name="connsiteY14" fmla="*/ 944218 h 4758158"/>
              <a:gd name="connsiteX15" fmla="*/ 2216364 w 3311075"/>
              <a:gd name="connsiteY15" fmla="*/ 117593 h 4758158"/>
              <a:gd name="connsiteX16" fmla="*/ 2159716 w 3311075"/>
              <a:gd name="connsiteY16" fmla="*/ 0 h 4758158"/>
              <a:gd name="connsiteX17" fmla="*/ 504088 w 3311075"/>
              <a:gd name="connsiteY17" fmla="*/ 0 h 4758158"/>
              <a:gd name="connsiteX18" fmla="*/ 1527022 w 3311075"/>
              <a:gd name="connsiteY18" fmla="*/ 0 h 4758158"/>
              <a:gd name="connsiteX19" fmla="*/ 1584719 w 3311075"/>
              <a:gd name="connsiteY19" fmla="*/ 77157 h 4758158"/>
              <a:gd name="connsiteX20" fmla="*/ 1853617 w 3311075"/>
              <a:gd name="connsiteY20" fmla="*/ 957470 h 4758158"/>
              <a:gd name="connsiteX21" fmla="*/ 279125 w 3311075"/>
              <a:gd name="connsiteY21" fmla="*/ 2531962 h 4758158"/>
              <a:gd name="connsiteX22" fmla="*/ 2004 w 3311075"/>
              <a:gd name="connsiteY22" fmla="*/ 2245150 h 4758158"/>
              <a:gd name="connsiteX23" fmla="*/ 279640 w 3311075"/>
              <a:gd name="connsiteY23" fmla="*/ 1954696 h 4758158"/>
              <a:gd name="connsiteX24" fmla="*/ 1270240 w 3311075"/>
              <a:gd name="connsiteY24" fmla="*/ 964096 h 4758158"/>
              <a:gd name="connsiteX25" fmla="*/ 574214 w 3311075"/>
              <a:gd name="connsiteY25" fmla="*/ 18032 h 4758158"/>
              <a:gd name="connsiteX26" fmla="*/ 504088 w 3311075"/>
              <a:gd name="connsiteY26" fmla="*/ 0 h 4758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311075" h="4758158">
                <a:moveTo>
                  <a:pt x="3311075" y="1992970"/>
                </a:moveTo>
                <a:lnTo>
                  <a:pt x="3311075" y="3300726"/>
                </a:lnTo>
                <a:lnTo>
                  <a:pt x="3229659" y="3409602"/>
                </a:lnTo>
                <a:cubicBezTo>
                  <a:pt x="2544637" y="4239657"/>
                  <a:pt x="1363988" y="4731428"/>
                  <a:pt x="363821" y="4757975"/>
                </a:cubicBezTo>
                <a:cubicBezTo>
                  <a:pt x="95045" y="4765109"/>
                  <a:pt x="8454" y="4562026"/>
                  <a:pt x="7110" y="4463637"/>
                </a:cubicBezTo>
                <a:cubicBezTo>
                  <a:pt x="5766" y="4365248"/>
                  <a:pt x="50240" y="4174774"/>
                  <a:pt x="355757" y="4167640"/>
                </a:cubicBezTo>
                <a:cubicBezTo>
                  <a:pt x="1696940" y="4136323"/>
                  <a:pt x="2919167" y="3253084"/>
                  <a:pt x="3310941" y="1993493"/>
                </a:cubicBezTo>
                <a:cubicBezTo>
                  <a:pt x="3310986" y="1993319"/>
                  <a:pt x="3311030" y="1993144"/>
                  <a:pt x="3311075" y="1992970"/>
                </a:cubicBezTo>
                <a:close/>
                <a:moveTo>
                  <a:pt x="2159716" y="0"/>
                </a:moveTo>
                <a:lnTo>
                  <a:pt x="2766924" y="0"/>
                </a:lnTo>
                <a:cubicBezTo>
                  <a:pt x="2857228" y="250410"/>
                  <a:pt x="2936911" y="467189"/>
                  <a:pt x="2959720" y="986092"/>
                </a:cubicBezTo>
                <a:cubicBezTo>
                  <a:pt x="2998288" y="1863516"/>
                  <a:pt x="2261502" y="3622639"/>
                  <a:pt x="324110" y="3640994"/>
                </a:cubicBezTo>
                <a:cubicBezTo>
                  <a:pt x="54011" y="3643553"/>
                  <a:pt x="12113" y="3467494"/>
                  <a:pt x="1360" y="3371975"/>
                </a:cubicBezTo>
                <a:cubicBezTo>
                  <a:pt x="-9393" y="3276456"/>
                  <a:pt x="40629" y="3083384"/>
                  <a:pt x="259590" y="3067879"/>
                </a:cubicBezTo>
                <a:cubicBezTo>
                  <a:pt x="1538368" y="2977327"/>
                  <a:pt x="2383251" y="2117084"/>
                  <a:pt x="2383251" y="944218"/>
                </a:cubicBezTo>
                <a:cubicBezTo>
                  <a:pt x="2383251" y="651002"/>
                  <a:pt x="2323827" y="371665"/>
                  <a:pt x="2216364" y="117593"/>
                </a:cubicBezTo>
                <a:lnTo>
                  <a:pt x="2159716" y="0"/>
                </a:lnTo>
                <a:close/>
                <a:moveTo>
                  <a:pt x="504088" y="0"/>
                </a:moveTo>
                <a:lnTo>
                  <a:pt x="1527022" y="0"/>
                </a:lnTo>
                <a:lnTo>
                  <a:pt x="1584719" y="77157"/>
                </a:lnTo>
                <a:cubicBezTo>
                  <a:pt x="1754487" y="328447"/>
                  <a:pt x="1853617" y="631382"/>
                  <a:pt x="1853617" y="957470"/>
                </a:cubicBezTo>
                <a:cubicBezTo>
                  <a:pt x="1853617" y="1827038"/>
                  <a:pt x="1082820" y="2575364"/>
                  <a:pt x="279125" y="2531962"/>
                </a:cubicBezTo>
                <a:cubicBezTo>
                  <a:pt x="56084" y="2519917"/>
                  <a:pt x="8643" y="2328321"/>
                  <a:pt x="2004" y="2245150"/>
                </a:cubicBezTo>
                <a:cubicBezTo>
                  <a:pt x="-8235" y="2116879"/>
                  <a:pt x="114292" y="1954696"/>
                  <a:pt x="279640" y="1954696"/>
                </a:cubicBezTo>
                <a:cubicBezTo>
                  <a:pt x="826733" y="1954696"/>
                  <a:pt x="1270240" y="1511189"/>
                  <a:pt x="1270240" y="964096"/>
                </a:cubicBezTo>
                <a:cubicBezTo>
                  <a:pt x="1270240" y="519583"/>
                  <a:pt x="977456" y="143453"/>
                  <a:pt x="574214" y="18032"/>
                </a:cubicBezTo>
                <a:lnTo>
                  <a:pt x="50408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bIns="0" anchor="ctr">
            <a:noAutofit/>
          </a:bodyPr>
          <a:lstStyle>
            <a:lvl1pPr marL="0" indent="0" algn="ctr">
              <a:buNone/>
              <a:defRPr sz="2667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8420" y="1099438"/>
            <a:ext cx="17148312" cy="2450707"/>
          </a:xfrm>
        </p:spPr>
        <p:txBody>
          <a:bodyPr anchor="b">
            <a:noAutofit/>
          </a:bodyPr>
          <a:lstStyle>
            <a:lvl1pPr algn="l">
              <a:defRPr sz="7466" b="1" i="0" cap="all" baseline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8420" y="4413020"/>
            <a:ext cx="13280213" cy="1955037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88" indent="0" algn="ctr">
              <a:buNone/>
              <a:defRPr sz="4000"/>
            </a:lvl2pPr>
            <a:lvl3pPr marL="1828777" indent="0" algn="ctr">
              <a:buNone/>
              <a:defRPr sz="3600"/>
            </a:lvl3pPr>
            <a:lvl4pPr marL="2743166" indent="0" algn="ctr">
              <a:buNone/>
              <a:defRPr sz="3200"/>
            </a:lvl4pPr>
            <a:lvl5pPr marL="3657555" indent="0" algn="ctr">
              <a:buNone/>
              <a:defRPr sz="3200"/>
            </a:lvl5pPr>
            <a:lvl6pPr marL="4571943" indent="0" algn="ctr">
              <a:buNone/>
              <a:defRPr sz="3200"/>
            </a:lvl6pPr>
            <a:lvl7pPr marL="5486332" indent="0" algn="ctr">
              <a:buNone/>
              <a:defRPr sz="3200"/>
            </a:lvl7pPr>
            <a:lvl8pPr marL="6400720" indent="0" algn="ctr">
              <a:buNone/>
              <a:defRPr sz="3200"/>
            </a:lvl8pPr>
            <a:lvl9pPr marL="7315108" indent="0" algn="ctr">
              <a:buNone/>
              <a:defRPr sz="32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8419" y="12062949"/>
            <a:ext cx="5486400" cy="730251"/>
          </a:xfrm>
        </p:spPr>
        <p:txBody>
          <a:bodyPr anchor="ctr">
            <a:noAutofit/>
          </a:bodyPr>
          <a:lstStyle>
            <a:lvl1pPr algn="l">
              <a:defRPr sz="3733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688BAFD-C8F7-1A43-8E2F-F49716082D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2497" y="11623977"/>
            <a:ext cx="5600467" cy="157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95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F8AF3-CC2F-4994-9088-82AE082106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5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E51422-2AE9-4AC1-BC12-80343464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7"/>
            <a:ext cx="18288000" cy="3311525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88" indent="0" algn="ctr">
              <a:buNone/>
              <a:defRPr sz="4000"/>
            </a:lvl2pPr>
            <a:lvl3pPr marL="1828777" indent="0" algn="ctr">
              <a:buNone/>
              <a:defRPr sz="3600"/>
            </a:lvl3pPr>
            <a:lvl4pPr marL="2743166" indent="0" algn="ctr">
              <a:buNone/>
              <a:defRPr sz="3200"/>
            </a:lvl4pPr>
            <a:lvl5pPr marL="3657555" indent="0" algn="ctr">
              <a:buNone/>
              <a:defRPr sz="3200"/>
            </a:lvl5pPr>
            <a:lvl6pPr marL="4571943" indent="0" algn="ctr">
              <a:buNone/>
              <a:defRPr sz="3200"/>
            </a:lvl6pPr>
            <a:lvl7pPr marL="5486332" indent="0" algn="ctr">
              <a:buNone/>
              <a:defRPr sz="3200"/>
            </a:lvl7pPr>
            <a:lvl8pPr marL="6400720" indent="0" algn="ctr">
              <a:buNone/>
              <a:defRPr sz="3200"/>
            </a:lvl8pPr>
            <a:lvl9pPr marL="7315108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8D732-199F-4094-BE73-F6D541BD4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CDA4A-EC50-40A8-9646-3AD01586C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CEAG</a:t>
            </a:r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8805E-6029-40DF-BDB9-67291D5AB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77F7-B65C-4775-AC15-31138FC5D043}" type="slidenum">
              <a:rPr lang="en-IN" smtClean="0"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256661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rtie oran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pour une image  19">
            <a:extLst>
              <a:ext uri="{FF2B5EF4-FFF2-40B4-BE49-F238E27FC236}">
                <a16:creationId xmlns:a16="http://schemas.microsoft.com/office/drawing/2014/main" id="{1B7CC524-158A-8F43-8D67-2F5459AD81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375028" y="1667517"/>
            <a:ext cx="9008973" cy="12065899"/>
          </a:xfrm>
          <a:custGeom>
            <a:avLst/>
            <a:gdLst>
              <a:gd name="connsiteX0" fmla="*/ 303407 w 3378365"/>
              <a:gd name="connsiteY0" fmla="*/ 2175783 h 4524712"/>
              <a:gd name="connsiteX1" fmla="*/ 371688 w 3378365"/>
              <a:gd name="connsiteY1" fmla="*/ 2187099 h 4524712"/>
              <a:gd name="connsiteX2" fmla="*/ 1396755 w 3378365"/>
              <a:gd name="connsiteY2" fmla="*/ 3484142 h 4524712"/>
              <a:gd name="connsiteX3" fmla="*/ 1193922 w 3378365"/>
              <a:gd name="connsiteY3" fmla="*/ 4516761 h 4524712"/>
              <a:gd name="connsiteX4" fmla="*/ 1189080 w 3378365"/>
              <a:gd name="connsiteY4" fmla="*/ 4524712 h 4524712"/>
              <a:gd name="connsiteX5" fmla="*/ 378212 w 3378365"/>
              <a:gd name="connsiteY5" fmla="*/ 4524712 h 4524712"/>
              <a:gd name="connsiteX6" fmla="*/ 504227 w 3378365"/>
              <a:gd name="connsiteY6" fmla="*/ 4415177 h 4524712"/>
              <a:gd name="connsiteX7" fmla="*/ 802889 w 3378365"/>
              <a:gd name="connsiteY7" fmla="*/ 3538143 h 4524712"/>
              <a:gd name="connsiteX8" fmla="*/ 170591 w 3378365"/>
              <a:gd name="connsiteY8" fmla="*/ 2722965 h 4524712"/>
              <a:gd name="connsiteX9" fmla="*/ 15023 w 3378365"/>
              <a:gd name="connsiteY9" fmla="*/ 2347613 h 4524712"/>
              <a:gd name="connsiteX10" fmla="*/ 303407 w 3378365"/>
              <a:gd name="connsiteY10" fmla="*/ 2175783 h 4524712"/>
              <a:gd name="connsiteX11" fmla="*/ 720512 w 3378365"/>
              <a:gd name="connsiteY11" fmla="*/ 1103252 h 4524712"/>
              <a:gd name="connsiteX12" fmla="*/ 855028 w 3378365"/>
              <a:gd name="connsiteY12" fmla="*/ 1120942 h 4524712"/>
              <a:gd name="connsiteX13" fmla="*/ 2351982 w 3378365"/>
              <a:gd name="connsiteY13" fmla="*/ 2614713 h 4524712"/>
              <a:gd name="connsiteX14" fmla="*/ 2437566 w 3378365"/>
              <a:gd name="connsiteY14" fmla="*/ 4497328 h 4524712"/>
              <a:gd name="connsiteX15" fmla="*/ 2429278 w 3378365"/>
              <a:gd name="connsiteY15" fmla="*/ 4524712 h 4524712"/>
              <a:gd name="connsiteX16" fmla="*/ 1814305 w 3378365"/>
              <a:gd name="connsiteY16" fmla="*/ 4524712 h 4524712"/>
              <a:gd name="connsiteX17" fmla="*/ 1836949 w 3378365"/>
              <a:gd name="connsiteY17" fmla="*/ 4460102 h 4524712"/>
              <a:gd name="connsiteX18" fmla="*/ 1831020 w 3378365"/>
              <a:gd name="connsiteY18" fmla="*/ 2893148 h 4524712"/>
              <a:gd name="connsiteX19" fmla="*/ 580945 w 3378365"/>
              <a:gd name="connsiteY19" fmla="*/ 1629007 h 4524712"/>
              <a:gd name="connsiteX20" fmla="*/ 487962 w 3378365"/>
              <a:gd name="connsiteY20" fmla="*/ 1253394 h 4524712"/>
              <a:gd name="connsiteX21" fmla="*/ 720512 w 3378365"/>
              <a:gd name="connsiteY21" fmla="*/ 1103252 h 4524712"/>
              <a:gd name="connsiteX22" fmla="*/ 1205627 w 3378365"/>
              <a:gd name="connsiteY22" fmla="*/ 302 h 4524712"/>
              <a:gd name="connsiteX23" fmla="*/ 1402123 w 3378365"/>
              <a:gd name="connsiteY23" fmla="*/ 57000 h 4524712"/>
              <a:gd name="connsiteX24" fmla="*/ 2791887 w 3378365"/>
              <a:gd name="connsiteY24" fmla="*/ 1078841 h 4524712"/>
              <a:gd name="connsiteX25" fmla="*/ 3367631 w 3378365"/>
              <a:gd name="connsiteY25" fmla="*/ 2051295 h 4524712"/>
              <a:gd name="connsiteX26" fmla="*/ 3378365 w 3378365"/>
              <a:gd name="connsiteY26" fmla="*/ 2081869 h 4524712"/>
              <a:gd name="connsiteX27" fmla="*/ 3378365 w 3378365"/>
              <a:gd name="connsiteY27" fmla="*/ 4524712 h 4524712"/>
              <a:gd name="connsiteX28" fmla="*/ 3006955 w 3378365"/>
              <a:gd name="connsiteY28" fmla="*/ 4524712 h 4524712"/>
              <a:gd name="connsiteX29" fmla="*/ 3049790 w 3378365"/>
              <a:gd name="connsiteY29" fmla="*/ 4326105 h 4524712"/>
              <a:gd name="connsiteX30" fmla="*/ 2616364 w 3378365"/>
              <a:gd name="connsiteY30" fmla="*/ 1911050 h 4524712"/>
              <a:gd name="connsiteX31" fmla="*/ 1080172 w 3378365"/>
              <a:gd name="connsiteY31" fmla="*/ 588218 h 4524712"/>
              <a:gd name="connsiteX32" fmla="*/ 946270 w 3378365"/>
              <a:gd name="connsiteY32" fmla="*/ 172429 h 4524712"/>
              <a:gd name="connsiteX33" fmla="*/ 1205627 w 3378365"/>
              <a:gd name="connsiteY33" fmla="*/ 302 h 4524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378365" h="4524712">
                <a:moveTo>
                  <a:pt x="303407" y="2175783"/>
                </a:moveTo>
                <a:cubicBezTo>
                  <a:pt x="325244" y="2177126"/>
                  <a:pt x="348034" y="2180765"/>
                  <a:pt x="371688" y="2187099"/>
                </a:cubicBezTo>
                <a:cubicBezTo>
                  <a:pt x="1014037" y="2357225"/>
                  <a:pt x="1331589" y="3077944"/>
                  <a:pt x="1396755" y="3484142"/>
                </a:cubicBezTo>
                <a:cubicBezTo>
                  <a:pt x="1455707" y="3851606"/>
                  <a:pt x="1342562" y="4246896"/>
                  <a:pt x="1193922" y="4516761"/>
                </a:cubicBezTo>
                <a:lnTo>
                  <a:pt x="1189080" y="4524712"/>
                </a:lnTo>
                <a:lnTo>
                  <a:pt x="378212" y="4524712"/>
                </a:lnTo>
                <a:lnTo>
                  <a:pt x="504227" y="4415177"/>
                </a:lnTo>
                <a:cubicBezTo>
                  <a:pt x="713143" y="4201866"/>
                  <a:pt x="845806" y="3893666"/>
                  <a:pt x="802889" y="3538143"/>
                </a:cubicBezTo>
                <a:cubicBezTo>
                  <a:pt x="744897" y="3057741"/>
                  <a:pt x="373402" y="2847390"/>
                  <a:pt x="170591" y="2722965"/>
                </a:cubicBezTo>
                <a:cubicBezTo>
                  <a:pt x="-7612" y="2613638"/>
                  <a:pt x="-18493" y="2436924"/>
                  <a:pt x="15023" y="2347613"/>
                </a:cubicBezTo>
                <a:cubicBezTo>
                  <a:pt x="44350" y="2269465"/>
                  <a:pt x="150546" y="2166384"/>
                  <a:pt x="303407" y="2175783"/>
                </a:cubicBezTo>
                <a:close/>
                <a:moveTo>
                  <a:pt x="720512" y="1103252"/>
                </a:moveTo>
                <a:cubicBezTo>
                  <a:pt x="760643" y="1100392"/>
                  <a:pt x="805496" y="1105252"/>
                  <a:pt x="855028" y="1120942"/>
                </a:cubicBezTo>
                <a:cubicBezTo>
                  <a:pt x="1221765" y="1237118"/>
                  <a:pt x="2007016" y="1778980"/>
                  <a:pt x="2351982" y="2614713"/>
                </a:cubicBezTo>
                <a:cubicBezTo>
                  <a:pt x="2675219" y="3397803"/>
                  <a:pt x="2547639" y="4114899"/>
                  <a:pt x="2437566" y="4497328"/>
                </a:cubicBezTo>
                <a:lnTo>
                  <a:pt x="2429278" y="4524712"/>
                </a:lnTo>
                <a:lnTo>
                  <a:pt x="1814305" y="4524712"/>
                </a:lnTo>
                <a:lnTo>
                  <a:pt x="1836949" y="4460102"/>
                </a:lnTo>
                <a:cubicBezTo>
                  <a:pt x="1946591" y="4128101"/>
                  <a:pt x="2067949" y="3478479"/>
                  <a:pt x="1831020" y="2893148"/>
                </a:cubicBezTo>
                <a:cubicBezTo>
                  <a:pt x="1506938" y="2092501"/>
                  <a:pt x="901049" y="1778434"/>
                  <a:pt x="580945" y="1629007"/>
                </a:cubicBezTo>
                <a:cubicBezTo>
                  <a:pt x="427442" y="1557350"/>
                  <a:pt x="442281" y="1338071"/>
                  <a:pt x="487962" y="1253394"/>
                </a:cubicBezTo>
                <a:cubicBezTo>
                  <a:pt x="522222" y="1189886"/>
                  <a:pt x="600119" y="1111831"/>
                  <a:pt x="720512" y="1103252"/>
                </a:cubicBezTo>
                <a:close/>
                <a:moveTo>
                  <a:pt x="1205627" y="302"/>
                </a:moveTo>
                <a:cubicBezTo>
                  <a:pt x="1260282" y="2674"/>
                  <a:pt x="1325223" y="19233"/>
                  <a:pt x="1402123" y="57000"/>
                </a:cubicBezTo>
                <a:cubicBezTo>
                  <a:pt x="1709726" y="208069"/>
                  <a:pt x="2243234" y="512575"/>
                  <a:pt x="2791887" y="1078841"/>
                </a:cubicBezTo>
                <a:cubicBezTo>
                  <a:pt x="3040483" y="1335418"/>
                  <a:pt x="3257062" y="1762663"/>
                  <a:pt x="3367631" y="2051295"/>
                </a:cubicBezTo>
                <a:lnTo>
                  <a:pt x="3378365" y="2081869"/>
                </a:lnTo>
                <a:lnTo>
                  <a:pt x="3378365" y="4524712"/>
                </a:lnTo>
                <a:lnTo>
                  <a:pt x="3006955" y="4524712"/>
                </a:lnTo>
                <a:lnTo>
                  <a:pt x="3049790" y="4326105"/>
                </a:lnTo>
                <a:cubicBezTo>
                  <a:pt x="3171528" y="3635061"/>
                  <a:pt x="3125695" y="2777004"/>
                  <a:pt x="2616364" y="1911050"/>
                </a:cubicBezTo>
                <a:cubicBezTo>
                  <a:pt x="2094017" y="1022965"/>
                  <a:pt x="1397944" y="827878"/>
                  <a:pt x="1080172" y="588218"/>
                </a:cubicBezTo>
                <a:cubicBezTo>
                  <a:pt x="898308" y="451058"/>
                  <a:pt x="909694" y="261837"/>
                  <a:pt x="946270" y="172429"/>
                </a:cubicBezTo>
                <a:cubicBezTo>
                  <a:pt x="970273" y="113755"/>
                  <a:pt x="1041662" y="-6813"/>
                  <a:pt x="1205627" y="30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bIns="0" anchor="ctr">
            <a:noAutofit/>
          </a:bodyPr>
          <a:lstStyle>
            <a:lvl1pPr marL="0" indent="0" algn="ctr">
              <a:buNone/>
              <a:defRPr sz="2667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76403" y="2680570"/>
            <a:ext cx="4632477" cy="2651125"/>
          </a:xfrm>
        </p:spPr>
        <p:txBody>
          <a:bodyPr>
            <a:noAutofit/>
          </a:bodyPr>
          <a:lstStyle>
            <a:lvl1pPr>
              <a:defRPr sz="160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0.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5457372"/>
            <a:ext cx="13611973" cy="6896557"/>
          </a:xfrm>
        </p:spPr>
        <p:txBody>
          <a:bodyPr>
            <a:noAutofit/>
          </a:bodyPr>
          <a:lstStyle>
            <a:lvl1pPr marL="0" indent="0">
              <a:lnSpc>
                <a:spcPts val="7466"/>
              </a:lnSpc>
              <a:spcBef>
                <a:spcPts val="0"/>
              </a:spcBef>
              <a:buNone/>
              <a:tabLst/>
              <a:defRPr sz="6933" b="1" i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7466"/>
              </a:lnSpc>
              <a:spcBef>
                <a:spcPts val="1600"/>
              </a:spcBef>
              <a:buNone/>
              <a:tabLst/>
              <a:defRPr sz="6933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77" indent="0">
              <a:buNone/>
              <a:defRPr/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CEAG</a:t>
            </a:r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B3ACD99-C65A-374E-8328-A68BAAE0C0C9}"/>
              </a:ext>
            </a:extLst>
          </p:cNvPr>
          <p:cNvCxnSpPr/>
          <p:nvPr userDrawn="1"/>
        </p:nvCxnSpPr>
        <p:spPr>
          <a:xfrm>
            <a:off x="2065867" y="12979400"/>
            <a:ext cx="0" cy="203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numéro de diapositive 27">
            <a:extLst>
              <a:ext uri="{FF2B5EF4-FFF2-40B4-BE49-F238E27FC236}">
                <a16:creationId xmlns:a16="http://schemas.microsoft.com/office/drawing/2014/main" id="{5BB64BF5-2AD5-A144-8C92-A8AAEC8C9CD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3418800" y="12920135"/>
            <a:ext cx="965203" cy="381003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917C272F-FE32-E843-83C0-7ABF6FE31D1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85C4C05-E810-004C-8FD0-B8ED80441D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7401" y="12750530"/>
            <a:ext cx="2358952" cy="66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64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2 col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fr-FR" dirty="0" err="1"/>
              <a:t>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CEAG</a:t>
            </a:r>
            <a:endParaRPr lang="fr-FR" dirty="0"/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DD9657C1-EDC4-1746-ABA9-FFAD568FC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C272F-FE32-E843-83C0-7ABF6FE31D10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7C2B2C3B-0CB3-6F48-9EFE-50C69AC0DB44}"/>
              </a:ext>
            </a:extLst>
          </p:cNvPr>
          <p:cNvCxnSpPr/>
          <p:nvPr userDrawn="1"/>
        </p:nvCxnSpPr>
        <p:spPr>
          <a:xfrm>
            <a:off x="2065867" y="12979400"/>
            <a:ext cx="0" cy="203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CA0B56D-CF40-4F47-96DD-9E3908E3C789}"/>
              </a:ext>
            </a:extLst>
          </p:cNvPr>
          <p:cNvCxnSpPr>
            <a:cxnSpLocks/>
          </p:cNvCxnSpPr>
          <p:nvPr userDrawn="1"/>
        </p:nvCxnSpPr>
        <p:spPr>
          <a:xfrm>
            <a:off x="844827" y="2032000"/>
            <a:ext cx="763840" cy="0"/>
          </a:xfrm>
          <a:prstGeom prst="line">
            <a:avLst/>
          </a:prstGeom>
          <a:ln w="31750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23B3306-3EDA-4936-839C-E885BFD2F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44825" y="3109843"/>
            <a:ext cx="22573971" cy="9244085"/>
          </a:xfrm>
        </p:spPr>
        <p:txBody>
          <a:bodyPr numCol="2" spcCol="25200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3pPr marL="592660" indent="-575727">
              <a:buSzPct val="115000"/>
              <a:buFontTx/>
              <a:buBlip>
                <a:blip r:embed="rId2"/>
              </a:buBlip>
              <a:defRPr>
                <a:solidFill>
                  <a:schemeClr val="tx2"/>
                </a:solidFill>
              </a:defRPr>
            </a:lvl3pPr>
            <a:lvl5pPr marL="596894" indent="-554561">
              <a:buSzPct val="70000"/>
              <a:buFontTx/>
              <a:buBlip>
                <a:blip r:embed="rId3"/>
              </a:buBlip>
              <a:tabLst/>
              <a:defRPr/>
            </a:lvl5pPr>
          </a:lstStyle>
          <a:p>
            <a:pPr lvl="0"/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level</a:t>
            </a:r>
            <a:r>
              <a:rPr lang="fr-FR" dirty="0"/>
              <a:t> 1</a:t>
            </a:r>
          </a:p>
          <a:p>
            <a:pPr lvl="1"/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level</a:t>
            </a:r>
            <a:r>
              <a:rPr lang="fr-FR" dirty="0"/>
              <a:t> 2</a:t>
            </a:r>
          </a:p>
          <a:p>
            <a:pPr lvl="2"/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level</a:t>
            </a:r>
            <a:r>
              <a:rPr lang="fr-FR" dirty="0"/>
              <a:t> 3</a:t>
            </a:r>
          </a:p>
          <a:p>
            <a:pPr lvl="3"/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level</a:t>
            </a:r>
            <a:r>
              <a:rPr lang="fr-FR" dirty="0"/>
              <a:t> 4</a:t>
            </a:r>
          </a:p>
          <a:p>
            <a:pPr lvl="4"/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level</a:t>
            </a:r>
            <a:r>
              <a:rPr lang="fr-FR" dirty="0"/>
              <a:t> 5</a:t>
            </a:r>
            <a:endParaRPr lang="en-US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8F74AC7-FDED-482F-9486-0F257F5F17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1955" y="12846635"/>
            <a:ext cx="1660093" cy="5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3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us-partie 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86309A54-B233-7C4E-B489-ED2019318C8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424783" y="1756889"/>
            <a:ext cx="8959221" cy="11959112"/>
          </a:xfrm>
          <a:custGeom>
            <a:avLst/>
            <a:gdLst>
              <a:gd name="connsiteX0" fmla="*/ 302072 w 3359708"/>
              <a:gd name="connsiteY0" fmla="*/ 2183517 h 4484667"/>
              <a:gd name="connsiteX1" fmla="*/ 1513030 w 3359708"/>
              <a:gd name="connsiteY1" fmla="*/ 2823009 h 4484667"/>
              <a:gd name="connsiteX2" fmla="*/ 1824068 w 3359708"/>
              <a:gd name="connsiteY2" fmla="*/ 4073825 h 4484667"/>
              <a:gd name="connsiteX3" fmla="*/ 1894107 w 3359708"/>
              <a:gd name="connsiteY3" fmla="*/ 4432904 h 4484667"/>
              <a:gd name="connsiteX4" fmla="*/ 1907074 w 3359708"/>
              <a:gd name="connsiteY4" fmla="*/ 4484667 h 4484667"/>
              <a:gd name="connsiteX5" fmla="*/ 1304504 w 3359708"/>
              <a:gd name="connsiteY5" fmla="*/ 4484667 h 4484667"/>
              <a:gd name="connsiteX6" fmla="*/ 1265720 w 3359708"/>
              <a:gd name="connsiteY6" fmla="*/ 4110140 h 4484667"/>
              <a:gd name="connsiteX7" fmla="*/ 1097152 w 3359708"/>
              <a:gd name="connsiteY7" fmla="*/ 3198778 h 4484667"/>
              <a:gd name="connsiteX8" fmla="*/ 289736 w 3359708"/>
              <a:gd name="connsiteY8" fmla="*/ 2744689 h 4484667"/>
              <a:gd name="connsiteX9" fmla="*/ 3343 w 3359708"/>
              <a:gd name="connsiteY9" fmla="*/ 2439126 h 4484667"/>
              <a:gd name="connsiteX10" fmla="*/ 302072 w 3359708"/>
              <a:gd name="connsiteY10" fmla="*/ 2183517 h 4484667"/>
              <a:gd name="connsiteX11" fmla="*/ 329780 w 3359708"/>
              <a:gd name="connsiteY11" fmla="*/ 1081147 h 4484667"/>
              <a:gd name="connsiteX12" fmla="*/ 2306652 w 3359708"/>
              <a:gd name="connsiteY12" fmla="*/ 2040682 h 4484667"/>
              <a:gd name="connsiteX13" fmla="*/ 2914316 w 3359708"/>
              <a:gd name="connsiteY13" fmla="*/ 3875291 h 4484667"/>
              <a:gd name="connsiteX14" fmla="*/ 3013403 w 3359708"/>
              <a:gd name="connsiteY14" fmla="*/ 4406472 h 4484667"/>
              <a:gd name="connsiteX15" fmla="*/ 3050270 w 3359708"/>
              <a:gd name="connsiteY15" fmla="*/ 4484667 h 4484667"/>
              <a:gd name="connsiteX16" fmla="*/ 2436280 w 3359708"/>
              <a:gd name="connsiteY16" fmla="*/ 4484667 h 4484667"/>
              <a:gd name="connsiteX17" fmla="*/ 2424527 w 3359708"/>
              <a:gd name="connsiteY17" fmla="*/ 4420350 h 4484667"/>
              <a:gd name="connsiteX18" fmla="*/ 2342504 w 3359708"/>
              <a:gd name="connsiteY18" fmla="*/ 3882011 h 4484667"/>
              <a:gd name="connsiteX19" fmla="*/ 1834391 w 3359708"/>
              <a:gd name="connsiteY19" fmla="*/ 2375531 h 4484667"/>
              <a:gd name="connsiteX20" fmla="*/ 276908 w 3359708"/>
              <a:gd name="connsiteY20" fmla="*/ 1646143 h 4484667"/>
              <a:gd name="connsiteX21" fmla="*/ 398 w 3359708"/>
              <a:gd name="connsiteY21" fmla="*/ 1386340 h 4484667"/>
              <a:gd name="connsiteX22" fmla="*/ 329780 w 3359708"/>
              <a:gd name="connsiteY22" fmla="*/ 1081147 h 4484667"/>
              <a:gd name="connsiteX23" fmla="*/ 318071 w 3359708"/>
              <a:gd name="connsiteY23" fmla="*/ 0 h 4484667"/>
              <a:gd name="connsiteX24" fmla="*/ 2095314 w 3359708"/>
              <a:gd name="connsiteY24" fmla="*/ 479045 h 4484667"/>
              <a:gd name="connsiteX25" fmla="*/ 3359070 w 3359708"/>
              <a:gd name="connsiteY25" fmla="*/ 1645211 h 4484667"/>
              <a:gd name="connsiteX26" fmla="*/ 3359708 w 3359708"/>
              <a:gd name="connsiteY26" fmla="*/ 1847582 h 4484667"/>
              <a:gd name="connsiteX27" fmla="*/ 3359708 w 3359708"/>
              <a:gd name="connsiteY27" fmla="*/ 3161678 h 4484667"/>
              <a:gd name="connsiteX28" fmla="*/ 3304882 w 3359708"/>
              <a:gd name="connsiteY28" fmla="*/ 2927607 h 4484667"/>
              <a:gd name="connsiteX29" fmla="*/ 2126420 w 3359708"/>
              <a:gd name="connsiteY29" fmla="*/ 1182146 h 4484667"/>
              <a:gd name="connsiteX30" fmla="*/ 340808 w 3359708"/>
              <a:gd name="connsiteY30" fmla="*/ 565943 h 4484667"/>
              <a:gd name="connsiteX31" fmla="*/ 5223 w 3359708"/>
              <a:gd name="connsiteY31" fmla="*/ 275608 h 4484667"/>
              <a:gd name="connsiteX32" fmla="*/ 318071 w 3359708"/>
              <a:gd name="connsiteY32" fmla="*/ 0 h 4484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359708" h="4484667">
                <a:moveTo>
                  <a:pt x="302072" y="2183517"/>
                </a:moveTo>
                <a:cubicBezTo>
                  <a:pt x="589740" y="2183589"/>
                  <a:pt x="1171508" y="2320623"/>
                  <a:pt x="1513030" y="2823009"/>
                </a:cubicBezTo>
                <a:cubicBezTo>
                  <a:pt x="1888345" y="3375108"/>
                  <a:pt x="1773954" y="3792790"/>
                  <a:pt x="1824068" y="4073825"/>
                </a:cubicBezTo>
                <a:cubicBezTo>
                  <a:pt x="1855902" y="4252343"/>
                  <a:pt x="1864331" y="4310948"/>
                  <a:pt x="1894107" y="4432904"/>
                </a:cubicBezTo>
                <a:lnTo>
                  <a:pt x="1907074" y="4484667"/>
                </a:lnTo>
                <a:lnTo>
                  <a:pt x="1304504" y="4484667"/>
                </a:lnTo>
                <a:cubicBezTo>
                  <a:pt x="1290813" y="4411594"/>
                  <a:pt x="1280615" y="4339204"/>
                  <a:pt x="1265720" y="4110140"/>
                </a:cubicBezTo>
                <a:cubicBezTo>
                  <a:pt x="1251635" y="3893514"/>
                  <a:pt x="1262329" y="3424535"/>
                  <a:pt x="1097152" y="3198778"/>
                </a:cubicBezTo>
                <a:cubicBezTo>
                  <a:pt x="826333" y="2828635"/>
                  <a:pt x="476953" y="2763143"/>
                  <a:pt x="289736" y="2744689"/>
                </a:cubicBezTo>
                <a:cubicBezTo>
                  <a:pt x="68852" y="2722916"/>
                  <a:pt x="3343" y="2572447"/>
                  <a:pt x="3343" y="2439126"/>
                </a:cubicBezTo>
                <a:cubicBezTo>
                  <a:pt x="125" y="2315594"/>
                  <a:pt x="112901" y="2163965"/>
                  <a:pt x="302072" y="2183517"/>
                </a:cubicBezTo>
                <a:close/>
                <a:moveTo>
                  <a:pt x="329780" y="1081147"/>
                </a:moveTo>
                <a:cubicBezTo>
                  <a:pt x="1213859" y="1145528"/>
                  <a:pt x="1787406" y="1481585"/>
                  <a:pt x="2306652" y="2040682"/>
                </a:cubicBezTo>
                <a:cubicBezTo>
                  <a:pt x="2738344" y="2505506"/>
                  <a:pt x="2897767" y="3417523"/>
                  <a:pt x="2914316" y="3875291"/>
                </a:cubicBezTo>
                <a:cubicBezTo>
                  <a:pt x="2924326" y="4152173"/>
                  <a:pt x="2969853" y="4304448"/>
                  <a:pt x="3013403" y="4406472"/>
                </a:cubicBezTo>
                <a:lnTo>
                  <a:pt x="3050270" y="4484667"/>
                </a:lnTo>
                <a:lnTo>
                  <a:pt x="2436280" y="4484667"/>
                </a:lnTo>
                <a:lnTo>
                  <a:pt x="2424527" y="4420350"/>
                </a:lnTo>
                <a:cubicBezTo>
                  <a:pt x="2393373" y="4272233"/>
                  <a:pt x="2352683" y="4202437"/>
                  <a:pt x="2342504" y="3882011"/>
                </a:cubicBezTo>
                <a:cubicBezTo>
                  <a:pt x="2330531" y="3505089"/>
                  <a:pt x="2218132" y="2844727"/>
                  <a:pt x="1834391" y="2375531"/>
                </a:cubicBezTo>
                <a:cubicBezTo>
                  <a:pt x="1417554" y="1865868"/>
                  <a:pt x="820815" y="1678219"/>
                  <a:pt x="276908" y="1646143"/>
                </a:cubicBezTo>
                <a:cubicBezTo>
                  <a:pt x="85721" y="1634867"/>
                  <a:pt x="-3849" y="1509779"/>
                  <a:pt x="398" y="1386340"/>
                </a:cubicBezTo>
                <a:cubicBezTo>
                  <a:pt x="-5488" y="1269219"/>
                  <a:pt x="51676" y="1060894"/>
                  <a:pt x="329780" y="1081147"/>
                </a:cubicBezTo>
                <a:close/>
                <a:moveTo>
                  <a:pt x="318071" y="0"/>
                </a:moveTo>
                <a:cubicBezTo>
                  <a:pt x="832844" y="8996"/>
                  <a:pt x="1490159" y="140934"/>
                  <a:pt x="2095314" y="479045"/>
                </a:cubicBezTo>
                <a:cubicBezTo>
                  <a:pt x="2598027" y="759920"/>
                  <a:pt x="3061013" y="1229975"/>
                  <a:pt x="3359070" y="1645211"/>
                </a:cubicBezTo>
                <a:lnTo>
                  <a:pt x="3359708" y="1847582"/>
                </a:lnTo>
                <a:lnTo>
                  <a:pt x="3359708" y="3161678"/>
                </a:lnTo>
                <a:lnTo>
                  <a:pt x="3304882" y="2927607"/>
                </a:lnTo>
                <a:cubicBezTo>
                  <a:pt x="3137254" y="2308143"/>
                  <a:pt x="2793344" y="1650165"/>
                  <a:pt x="2126420" y="1182146"/>
                </a:cubicBezTo>
                <a:cubicBezTo>
                  <a:pt x="1364221" y="647267"/>
                  <a:pt x="650448" y="577132"/>
                  <a:pt x="340808" y="565943"/>
                </a:cubicBezTo>
                <a:cubicBezTo>
                  <a:pt x="82071" y="560089"/>
                  <a:pt x="1002" y="391427"/>
                  <a:pt x="5223" y="275608"/>
                </a:cubicBezTo>
                <a:cubicBezTo>
                  <a:pt x="-629" y="165720"/>
                  <a:pt x="81846" y="5533"/>
                  <a:pt x="31807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bIns="0" anchor="ctr">
            <a:noAutofit/>
          </a:bodyPr>
          <a:lstStyle>
            <a:lvl1pPr marL="0" indent="0" algn="ctr">
              <a:buNone/>
              <a:defRPr sz="2667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CEAG</a:t>
            </a:r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B3ACD99-C65A-374E-8328-A68BAAE0C0C9}"/>
              </a:ext>
            </a:extLst>
          </p:cNvPr>
          <p:cNvCxnSpPr/>
          <p:nvPr userDrawn="1"/>
        </p:nvCxnSpPr>
        <p:spPr>
          <a:xfrm>
            <a:off x="2065867" y="12979400"/>
            <a:ext cx="0" cy="203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numéro de diapositive 27">
            <a:extLst>
              <a:ext uri="{FF2B5EF4-FFF2-40B4-BE49-F238E27FC236}">
                <a16:creationId xmlns:a16="http://schemas.microsoft.com/office/drawing/2014/main" id="{5BB64BF5-2AD5-A144-8C92-A8AAEC8C9CD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3418800" y="12920135"/>
            <a:ext cx="965203" cy="381003"/>
          </a:xfr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7C272F-FE32-E843-83C0-7ABF6FE31D1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7D923F3-0DDB-DA4F-A5EF-9430CDDDED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620" y="12814863"/>
            <a:ext cx="1681181" cy="52593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0FAD00D-2F1B-7E43-90C1-8A92BA52F9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403" y="2434843"/>
            <a:ext cx="4632477" cy="2651125"/>
          </a:xfrm>
        </p:spPr>
        <p:txBody>
          <a:bodyPr>
            <a:noAutofit/>
          </a:bodyPr>
          <a:lstStyle>
            <a:lvl1pPr>
              <a:defRPr sz="11733" b="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0.0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EDC4505-07FF-1843-890E-63999C126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4947014"/>
            <a:ext cx="13611973" cy="6896557"/>
          </a:xfrm>
        </p:spPr>
        <p:txBody>
          <a:bodyPr>
            <a:noAutofit/>
          </a:bodyPr>
          <a:lstStyle>
            <a:lvl1pPr marL="0" indent="0">
              <a:lnSpc>
                <a:spcPts val="7466"/>
              </a:lnSpc>
              <a:spcBef>
                <a:spcPts val="0"/>
              </a:spcBef>
              <a:buNone/>
              <a:tabLst/>
              <a:defRPr sz="7200" b="1" i="0" cap="none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5333"/>
              </a:lnSpc>
              <a:spcBef>
                <a:spcPts val="800"/>
              </a:spcBef>
              <a:buNone/>
              <a:tabLst/>
              <a:defRPr sz="4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77" indent="0">
              <a:buNone/>
              <a:defRPr/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95758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56739" y="806405"/>
            <a:ext cx="21124333" cy="2809925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5000">
                <a:solidFill>
                  <a:schemeClr val="accent6"/>
                </a:solidFill>
              </a:defRPr>
            </a:lvl1pPr>
            <a:lvl2pPr>
              <a:lnSpc>
                <a:spcPct val="90000"/>
              </a:lnSpc>
              <a:defRPr sz="3400"/>
            </a:lvl2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Subtitle</a:t>
            </a:r>
          </a:p>
        </p:txBody>
      </p:sp>
      <p:sp>
        <p:nvSpPr>
          <p:cNvPr id="12" name="Espace réservé du texte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956733" y="3616331"/>
            <a:ext cx="10467835" cy="8426451"/>
          </a:xfrm>
        </p:spPr>
        <p:txBody>
          <a:bodyPr/>
          <a:lstStyle>
            <a:lvl1pPr marL="1439983" indent="-1439983">
              <a:lnSpc>
                <a:spcPct val="100000"/>
              </a:lnSpc>
              <a:spcBef>
                <a:spcPts val="7200"/>
              </a:spcBef>
              <a:spcAft>
                <a:spcPts val="720"/>
              </a:spcAft>
              <a:tabLst>
                <a:tab pos="1259984" algn="r"/>
                <a:tab pos="1439983" algn="l"/>
              </a:tabLst>
              <a:defRPr sz="3000">
                <a:solidFill>
                  <a:schemeClr val="accent6"/>
                </a:solidFill>
              </a:defRPr>
            </a:lvl1pPr>
            <a:lvl2pPr marL="1439983" indent="-1439983">
              <a:lnSpc>
                <a:spcPct val="100000"/>
              </a:lnSpc>
              <a:tabLst>
                <a:tab pos="1259984" algn="r"/>
                <a:tab pos="1439983" algn="l"/>
              </a:tabLst>
              <a:defRPr sz="2400"/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3" name="Espace réservé du texte 9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11611924" y="3616331"/>
            <a:ext cx="10469147" cy="8426451"/>
          </a:xfrm>
        </p:spPr>
        <p:txBody>
          <a:bodyPr/>
          <a:lstStyle>
            <a:lvl1pPr marL="1439983" indent="-1439983">
              <a:lnSpc>
                <a:spcPct val="100000"/>
              </a:lnSpc>
              <a:spcBef>
                <a:spcPts val="7200"/>
              </a:spcBef>
              <a:spcAft>
                <a:spcPts val="720"/>
              </a:spcAft>
              <a:tabLst>
                <a:tab pos="1259984" algn="r"/>
                <a:tab pos="1439983" algn="l"/>
              </a:tabLst>
              <a:defRPr sz="3000">
                <a:solidFill>
                  <a:schemeClr val="accent6"/>
                </a:solidFill>
              </a:defRPr>
            </a:lvl1pPr>
            <a:lvl2pPr marL="1439983" indent="-1439983">
              <a:lnSpc>
                <a:spcPct val="100000"/>
              </a:lnSpc>
              <a:tabLst>
                <a:tab pos="1259984" algn="r"/>
                <a:tab pos="1439983" algn="l"/>
              </a:tabLst>
              <a:defRPr sz="2400"/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7"/>
          </p:nvPr>
        </p:nvSpPr>
        <p:spPr bwMode="gray"/>
        <p:txBody>
          <a:bodyPr/>
          <a:lstStyle/>
          <a:p>
            <a:endParaRPr lang="en-GB" altLang="fr-FR" noProof="0" dirty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8"/>
          </p:nvPr>
        </p:nvSpPr>
        <p:spPr bwMode="gray"/>
        <p:txBody>
          <a:bodyPr/>
          <a:lstStyle/>
          <a:p>
            <a:r>
              <a:rPr lang="en-US" altLang="fr-FR" dirty="0"/>
              <a:t>CEAG</a:t>
            </a:r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9"/>
          </p:nvPr>
        </p:nvSpPr>
        <p:spPr bwMode="gray"/>
        <p:txBody>
          <a:bodyPr/>
          <a:lstStyle/>
          <a:p>
            <a:fld id="{F002F169-18FD-44E9-97D3-E92CE43342A9}" type="slidenum">
              <a:rPr lang="en-GB" altLang="fr-FR" noProof="0" smtClean="0"/>
              <a:pPr/>
              <a:t>‹N°›</a:t>
            </a:fld>
            <a:r>
              <a:rPr lang="en-GB" altLang="fr-FR" noProof="0" dirty="0"/>
              <a:t> I</a:t>
            </a:r>
          </a:p>
        </p:txBody>
      </p:sp>
    </p:spTree>
    <p:extLst>
      <p:ext uri="{BB962C8B-B14F-4D97-AF65-F5344CB8AC3E}">
        <p14:creationId xmlns:p14="http://schemas.microsoft.com/office/powerpoint/2010/main" val="32518844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IN bleu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10968" y="1207260"/>
            <a:ext cx="12923520" cy="1572861"/>
          </a:xfrm>
        </p:spPr>
        <p:txBody>
          <a:bodyPr numCol="1" spcCol="252000">
            <a:noAutofit/>
          </a:bodyPr>
          <a:lstStyle>
            <a:lvl1pPr algn="ctr">
              <a:lnSpc>
                <a:spcPct val="100000"/>
              </a:lnSpc>
              <a:defRPr sz="10666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934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merci</a:t>
            </a:r>
          </a:p>
        </p:txBody>
      </p:sp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4D12C1C6-5D80-2046-BAA9-258D998A88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flipH="1">
            <a:off x="2064528" y="3071265"/>
            <a:ext cx="20235021" cy="10651416"/>
          </a:xfrm>
          <a:custGeom>
            <a:avLst/>
            <a:gdLst>
              <a:gd name="connsiteX0" fmla="*/ 3268612 w 7588133"/>
              <a:gd name="connsiteY0" fmla="*/ 2090478 h 3994281"/>
              <a:gd name="connsiteX1" fmla="*/ 3203008 w 7588133"/>
              <a:gd name="connsiteY1" fmla="*/ 2101350 h 3994281"/>
              <a:gd name="connsiteX2" fmla="*/ 2218131 w 7588133"/>
              <a:gd name="connsiteY2" fmla="*/ 3347540 h 3994281"/>
              <a:gd name="connsiteX3" fmla="*/ 2240776 w 7588133"/>
              <a:gd name="connsiteY3" fmla="*/ 3878772 h 3994281"/>
              <a:gd name="connsiteX4" fmla="*/ 2270887 w 7588133"/>
              <a:gd name="connsiteY4" fmla="*/ 3994281 h 3994281"/>
              <a:gd name="connsiteX5" fmla="*/ 2901928 w 7588133"/>
              <a:gd name="connsiteY5" fmla="*/ 3994281 h 3994281"/>
              <a:gd name="connsiteX6" fmla="*/ 2841455 w 7588133"/>
              <a:gd name="connsiteY6" fmla="*/ 3871987 h 3994281"/>
              <a:gd name="connsiteX7" fmla="*/ 2788714 w 7588133"/>
              <a:gd name="connsiteY7" fmla="*/ 3399424 h 3994281"/>
              <a:gd name="connsiteX8" fmla="*/ 3396221 w 7588133"/>
              <a:gd name="connsiteY8" fmla="*/ 2616207 h 3994281"/>
              <a:gd name="connsiteX9" fmla="*/ 3545690 w 7588133"/>
              <a:gd name="connsiteY9" fmla="*/ 2255571 h 3994281"/>
              <a:gd name="connsiteX10" fmla="*/ 3268612 w 7588133"/>
              <a:gd name="connsiteY10" fmla="*/ 2090478 h 3994281"/>
              <a:gd name="connsiteX11" fmla="*/ 4319520 w 7588133"/>
              <a:gd name="connsiteY11" fmla="*/ 2090478 h 3994281"/>
              <a:gd name="connsiteX12" fmla="*/ 4042443 w 7588133"/>
              <a:gd name="connsiteY12" fmla="*/ 2255571 h 3994281"/>
              <a:gd name="connsiteX13" fmla="*/ 4191912 w 7588133"/>
              <a:gd name="connsiteY13" fmla="*/ 2616207 h 3994281"/>
              <a:gd name="connsiteX14" fmla="*/ 4799419 w 7588133"/>
              <a:gd name="connsiteY14" fmla="*/ 3399424 h 3994281"/>
              <a:gd name="connsiteX15" fmla="*/ 4746678 w 7588133"/>
              <a:gd name="connsiteY15" fmla="*/ 3871987 h 3994281"/>
              <a:gd name="connsiteX16" fmla="*/ 4686205 w 7588133"/>
              <a:gd name="connsiteY16" fmla="*/ 3994281 h 3994281"/>
              <a:gd name="connsiteX17" fmla="*/ 5317245 w 7588133"/>
              <a:gd name="connsiteY17" fmla="*/ 3994281 h 3994281"/>
              <a:gd name="connsiteX18" fmla="*/ 5347356 w 7588133"/>
              <a:gd name="connsiteY18" fmla="*/ 3878772 h 3994281"/>
              <a:gd name="connsiteX19" fmla="*/ 5370002 w 7588133"/>
              <a:gd name="connsiteY19" fmla="*/ 3347540 h 3994281"/>
              <a:gd name="connsiteX20" fmla="*/ 4385124 w 7588133"/>
              <a:gd name="connsiteY20" fmla="*/ 2101350 h 3994281"/>
              <a:gd name="connsiteX21" fmla="*/ 4319520 w 7588133"/>
              <a:gd name="connsiteY21" fmla="*/ 2090478 h 3994281"/>
              <a:gd name="connsiteX22" fmla="*/ 2867861 w 7588133"/>
              <a:gd name="connsiteY22" fmla="*/ 1059997 h 3994281"/>
              <a:gd name="connsiteX23" fmla="*/ 2738619 w 7588133"/>
              <a:gd name="connsiteY23" fmla="*/ 1076994 h 3994281"/>
              <a:gd name="connsiteX24" fmla="*/ 1300356 w 7588133"/>
              <a:gd name="connsiteY24" fmla="*/ 2512199 h 3994281"/>
              <a:gd name="connsiteX25" fmla="*/ 1142686 w 7588133"/>
              <a:gd name="connsiteY25" fmla="*/ 3989171 h 3994281"/>
              <a:gd name="connsiteX26" fmla="*/ 1143708 w 7588133"/>
              <a:gd name="connsiteY26" fmla="*/ 3994281 h 3994281"/>
              <a:gd name="connsiteX27" fmla="*/ 1719595 w 7588133"/>
              <a:gd name="connsiteY27" fmla="*/ 3994281 h 3994281"/>
              <a:gd name="connsiteX28" fmla="*/ 1690683 w 7588133"/>
              <a:gd name="connsiteY28" fmla="*/ 3816986 h 3994281"/>
              <a:gd name="connsiteX29" fmla="*/ 1800892 w 7588133"/>
              <a:gd name="connsiteY29" fmla="*/ 2779717 h 3994281"/>
              <a:gd name="connsiteX30" fmla="*/ 3001956 w 7588133"/>
              <a:gd name="connsiteY30" fmla="*/ 1565139 h 3994281"/>
              <a:gd name="connsiteX31" fmla="*/ 3091293 w 7588133"/>
              <a:gd name="connsiteY31" fmla="*/ 1204253 h 3994281"/>
              <a:gd name="connsiteX32" fmla="*/ 2867861 w 7588133"/>
              <a:gd name="connsiteY32" fmla="*/ 1059997 h 3994281"/>
              <a:gd name="connsiteX33" fmla="*/ 4720272 w 7588133"/>
              <a:gd name="connsiteY33" fmla="*/ 1059997 h 3994281"/>
              <a:gd name="connsiteX34" fmla="*/ 4496839 w 7588133"/>
              <a:gd name="connsiteY34" fmla="*/ 1204253 h 3994281"/>
              <a:gd name="connsiteX35" fmla="*/ 4586177 w 7588133"/>
              <a:gd name="connsiteY35" fmla="*/ 1565139 h 3994281"/>
              <a:gd name="connsiteX36" fmla="*/ 5787241 w 7588133"/>
              <a:gd name="connsiteY36" fmla="*/ 2779717 h 3994281"/>
              <a:gd name="connsiteX37" fmla="*/ 5897450 w 7588133"/>
              <a:gd name="connsiteY37" fmla="*/ 3816986 h 3994281"/>
              <a:gd name="connsiteX38" fmla="*/ 5868538 w 7588133"/>
              <a:gd name="connsiteY38" fmla="*/ 3994281 h 3994281"/>
              <a:gd name="connsiteX39" fmla="*/ 6444425 w 7588133"/>
              <a:gd name="connsiteY39" fmla="*/ 3994281 h 3994281"/>
              <a:gd name="connsiteX40" fmla="*/ 6445447 w 7588133"/>
              <a:gd name="connsiteY40" fmla="*/ 3989171 h 3994281"/>
              <a:gd name="connsiteX41" fmla="*/ 6287777 w 7588133"/>
              <a:gd name="connsiteY41" fmla="*/ 2512199 h 3994281"/>
              <a:gd name="connsiteX42" fmla="*/ 4849514 w 7588133"/>
              <a:gd name="connsiteY42" fmla="*/ 1076994 h 3994281"/>
              <a:gd name="connsiteX43" fmla="*/ 4720272 w 7588133"/>
              <a:gd name="connsiteY43" fmla="*/ 1059997 h 3994281"/>
              <a:gd name="connsiteX44" fmla="*/ 2401766 w 7588133"/>
              <a:gd name="connsiteY44" fmla="*/ 290 h 3994281"/>
              <a:gd name="connsiteX45" fmla="*/ 2212974 w 7588133"/>
              <a:gd name="connsiteY45" fmla="*/ 54765 h 3994281"/>
              <a:gd name="connsiteX46" fmla="*/ 877698 w 7588133"/>
              <a:gd name="connsiteY46" fmla="*/ 1036543 h 3994281"/>
              <a:gd name="connsiteX47" fmla="*/ 108143 w 7588133"/>
              <a:gd name="connsiteY47" fmla="*/ 2564185 h 3994281"/>
              <a:gd name="connsiteX48" fmla="*/ 4250 w 7588133"/>
              <a:gd name="connsiteY48" fmla="*/ 3887201 h 3994281"/>
              <a:gd name="connsiteX49" fmla="*/ 8345 w 7588133"/>
              <a:gd name="connsiteY49" fmla="*/ 3994281 h 3994281"/>
              <a:gd name="connsiteX50" fmla="*/ 607266 w 7588133"/>
              <a:gd name="connsiteY50" fmla="*/ 3994281 h 3994281"/>
              <a:gd name="connsiteX51" fmla="*/ 594147 w 7588133"/>
              <a:gd name="connsiteY51" fmla="*/ 3900288 h 3994281"/>
              <a:gd name="connsiteX52" fmla="*/ 1046339 w 7588133"/>
              <a:gd name="connsiteY52" fmla="*/ 1836124 h 3994281"/>
              <a:gd name="connsiteX53" fmla="*/ 2522302 w 7588133"/>
              <a:gd name="connsiteY53" fmla="*/ 565156 h 3994281"/>
              <a:gd name="connsiteX54" fmla="*/ 2650954 w 7588133"/>
              <a:gd name="connsiteY54" fmla="*/ 165669 h 3994281"/>
              <a:gd name="connsiteX55" fmla="*/ 2401766 w 7588133"/>
              <a:gd name="connsiteY55" fmla="*/ 290 h 3994281"/>
              <a:gd name="connsiteX56" fmla="*/ 5186367 w 7588133"/>
              <a:gd name="connsiteY56" fmla="*/ 290 h 3994281"/>
              <a:gd name="connsiteX57" fmla="*/ 4937179 w 7588133"/>
              <a:gd name="connsiteY57" fmla="*/ 165669 h 3994281"/>
              <a:gd name="connsiteX58" fmla="*/ 5065831 w 7588133"/>
              <a:gd name="connsiteY58" fmla="*/ 565156 h 3994281"/>
              <a:gd name="connsiteX59" fmla="*/ 6541794 w 7588133"/>
              <a:gd name="connsiteY59" fmla="*/ 1836124 h 3994281"/>
              <a:gd name="connsiteX60" fmla="*/ 6993986 w 7588133"/>
              <a:gd name="connsiteY60" fmla="*/ 3900288 h 3994281"/>
              <a:gd name="connsiteX61" fmla="*/ 6980867 w 7588133"/>
              <a:gd name="connsiteY61" fmla="*/ 3994281 h 3994281"/>
              <a:gd name="connsiteX62" fmla="*/ 7579788 w 7588133"/>
              <a:gd name="connsiteY62" fmla="*/ 3994281 h 3994281"/>
              <a:gd name="connsiteX63" fmla="*/ 7583883 w 7588133"/>
              <a:gd name="connsiteY63" fmla="*/ 3887201 h 3994281"/>
              <a:gd name="connsiteX64" fmla="*/ 7479990 w 7588133"/>
              <a:gd name="connsiteY64" fmla="*/ 2564185 h 3994281"/>
              <a:gd name="connsiteX65" fmla="*/ 6710435 w 7588133"/>
              <a:gd name="connsiteY65" fmla="*/ 1036543 h 3994281"/>
              <a:gd name="connsiteX66" fmla="*/ 5375159 w 7588133"/>
              <a:gd name="connsiteY66" fmla="*/ 54765 h 3994281"/>
              <a:gd name="connsiteX67" fmla="*/ 5186367 w 7588133"/>
              <a:gd name="connsiteY67" fmla="*/ 290 h 399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7588133" h="3994281">
                <a:moveTo>
                  <a:pt x="3268612" y="2090478"/>
                </a:moveTo>
                <a:cubicBezTo>
                  <a:pt x="3247632" y="2091768"/>
                  <a:pt x="3225735" y="2095265"/>
                  <a:pt x="3203008" y="2101350"/>
                </a:cubicBezTo>
                <a:cubicBezTo>
                  <a:pt x="2585844" y="2264806"/>
                  <a:pt x="2280742" y="2957268"/>
                  <a:pt x="2218131" y="3347540"/>
                </a:cubicBezTo>
                <a:cubicBezTo>
                  <a:pt x="2189811" y="3524069"/>
                  <a:pt x="2202828" y="3707281"/>
                  <a:pt x="2240776" y="3878772"/>
                </a:cubicBezTo>
                <a:lnTo>
                  <a:pt x="2270887" y="3994281"/>
                </a:lnTo>
                <a:lnTo>
                  <a:pt x="2901928" y="3994281"/>
                </a:lnTo>
                <a:lnTo>
                  <a:pt x="2841455" y="3871987"/>
                </a:lnTo>
                <a:cubicBezTo>
                  <a:pt x="2789654" y="3729642"/>
                  <a:pt x="2768097" y="3570216"/>
                  <a:pt x="2788714" y="3399424"/>
                </a:cubicBezTo>
                <a:cubicBezTo>
                  <a:pt x="2844432" y="2937857"/>
                  <a:pt x="3201362" y="2735753"/>
                  <a:pt x="3396221" y="2616207"/>
                </a:cubicBezTo>
                <a:cubicBezTo>
                  <a:pt x="3567437" y="2511166"/>
                  <a:pt x="3577892" y="2341380"/>
                  <a:pt x="3545690" y="2255571"/>
                </a:cubicBezTo>
                <a:cubicBezTo>
                  <a:pt x="3517513" y="2180487"/>
                  <a:pt x="3415480" y="2081447"/>
                  <a:pt x="3268612" y="2090478"/>
                </a:cubicBezTo>
                <a:close/>
                <a:moveTo>
                  <a:pt x="4319520" y="2090478"/>
                </a:moveTo>
                <a:cubicBezTo>
                  <a:pt x="4172653" y="2081447"/>
                  <a:pt x="4070620" y="2180487"/>
                  <a:pt x="4042443" y="2255571"/>
                </a:cubicBezTo>
                <a:cubicBezTo>
                  <a:pt x="4010241" y="2341380"/>
                  <a:pt x="4020695" y="2511166"/>
                  <a:pt x="4191912" y="2616207"/>
                </a:cubicBezTo>
                <a:cubicBezTo>
                  <a:pt x="4386771" y="2735753"/>
                  <a:pt x="4743701" y="2937857"/>
                  <a:pt x="4799419" y="3399424"/>
                </a:cubicBezTo>
                <a:cubicBezTo>
                  <a:pt x="4820036" y="3570216"/>
                  <a:pt x="4798479" y="3729642"/>
                  <a:pt x="4746678" y="3871987"/>
                </a:cubicBezTo>
                <a:lnTo>
                  <a:pt x="4686205" y="3994281"/>
                </a:lnTo>
                <a:lnTo>
                  <a:pt x="5317245" y="3994281"/>
                </a:lnTo>
                <a:lnTo>
                  <a:pt x="5347356" y="3878772"/>
                </a:lnTo>
                <a:cubicBezTo>
                  <a:pt x="5385305" y="3707281"/>
                  <a:pt x="5398322" y="3524069"/>
                  <a:pt x="5370002" y="3347540"/>
                </a:cubicBezTo>
                <a:cubicBezTo>
                  <a:pt x="5307391" y="2957268"/>
                  <a:pt x="5002289" y="2264806"/>
                  <a:pt x="4385124" y="2101350"/>
                </a:cubicBezTo>
                <a:cubicBezTo>
                  <a:pt x="4362398" y="2095265"/>
                  <a:pt x="4340501" y="2091768"/>
                  <a:pt x="4319520" y="2090478"/>
                </a:cubicBezTo>
                <a:close/>
                <a:moveTo>
                  <a:pt x="2867861" y="1059997"/>
                </a:moveTo>
                <a:cubicBezTo>
                  <a:pt x="2829303" y="1057249"/>
                  <a:pt x="2786209" y="1061919"/>
                  <a:pt x="2738619" y="1076994"/>
                </a:cubicBezTo>
                <a:cubicBezTo>
                  <a:pt x="2386260" y="1188615"/>
                  <a:pt x="1631797" y="1709232"/>
                  <a:pt x="1300356" y="2512199"/>
                </a:cubicBezTo>
                <a:cubicBezTo>
                  <a:pt x="1067433" y="3076490"/>
                  <a:pt x="1078153" y="3605115"/>
                  <a:pt x="1142686" y="3989171"/>
                </a:cubicBezTo>
                <a:lnTo>
                  <a:pt x="1143708" y="3994281"/>
                </a:lnTo>
                <a:lnTo>
                  <a:pt x="1719595" y="3994281"/>
                </a:lnTo>
                <a:lnTo>
                  <a:pt x="1690683" y="3816986"/>
                </a:lnTo>
                <a:cubicBezTo>
                  <a:pt x="1650811" y="3506824"/>
                  <a:pt x="1658618" y="3131206"/>
                  <a:pt x="1800892" y="2779717"/>
                </a:cubicBezTo>
                <a:cubicBezTo>
                  <a:pt x="2112268" y="2010461"/>
                  <a:pt x="2694402" y="1708708"/>
                  <a:pt x="3001956" y="1565139"/>
                </a:cubicBezTo>
                <a:cubicBezTo>
                  <a:pt x="3149440" y="1496292"/>
                  <a:pt x="3135183" y="1285610"/>
                  <a:pt x="3091293" y="1204253"/>
                </a:cubicBezTo>
                <a:cubicBezTo>
                  <a:pt x="3058376" y="1143235"/>
                  <a:pt x="2983534" y="1068240"/>
                  <a:pt x="2867861" y="1059997"/>
                </a:cubicBezTo>
                <a:close/>
                <a:moveTo>
                  <a:pt x="4720272" y="1059997"/>
                </a:moveTo>
                <a:cubicBezTo>
                  <a:pt x="4604599" y="1068240"/>
                  <a:pt x="4529756" y="1143235"/>
                  <a:pt x="4496839" y="1204253"/>
                </a:cubicBezTo>
                <a:cubicBezTo>
                  <a:pt x="4452950" y="1285610"/>
                  <a:pt x="4438692" y="1496292"/>
                  <a:pt x="4586177" y="1565139"/>
                </a:cubicBezTo>
                <a:cubicBezTo>
                  <a:pt x="4893731" y="1708708"/>
                  <a:pt x="5475865" y="2010461"/>
                  <a:pt x="5787241" y="2779717"/>
                </a:cubicBezTo>
                <a:cubicBezTo>
                  <a:pt x="5929515" y="3131206"/>
                  <a:pt x="5937322" y="3506824"/>
                  <a:pt x="5897450" y="3816986"/>
                </a:cubicBezTo>
                <a:lnTo>
                  <a:pt x="5868538" y="3994281"/>
                </a:lnTo>
                <a:lnTo>
                  <a:pt x="6444425" y="3994281"/>
                </a:lnTo>
                <a:lnTo>
                  <a:pt x="6445447" y="3989171"/>
                </a:lnTo>
                <a:cubicBezTo>
                  <a:pt x="6509981" y="3605115"/>
                  <a:pt x="6520700" y="3076490"/>
                  <a:pt x="6287777" y="2512199"/>
                </a:cubicBezTo>
                <a:cubicBezTo>
                  <a:pt x="5956336" y="1709232"/>
                  <a:pt x="5201873" y="1188615"/>
                  <a:pt x="4849514" y="1076994"/>
                </a:cubicBezTo>
                <a:cubicBezTo>
                  <a:pt x="4801924" y="1061919"/>
                  <a:pt x="4758829" y="1057249"/>
                  <a:pt x="4720272" y="1059997"/>
                </a:cubicBezTo>
                <a:close/>
                <a:moveTo>
                  <a:pt x="2401766" y="290"/>
                </a:moveTo>
                <a:cubicBezTo>
                  <a:pt x="2349253" y="2569"/>
                  <a:pt x="2286859" y="18479"/>
                  <a:pt x="2212974" y="54765"/>
                </a:cubicBezTo>
                <a:cubicBezTo>
                  <a:pt x="1917431" y="199911"/>
                  <a:pt x="1228503" y="618307"/>
                  <a:pt x="877698" y="1036543"/>
                </a:cubicBezTo>
                <a:cubicBezTo>
                  <a:pt x="526893" y="1454780"/>
                  <a:pt x="250918" y="2015880"/>
                  <a:pt x="108143" y="2564185"/>
                </a:cubicBezTo>
                <a:cubicBezTo>
                  <a:pt x="1062" y="2975414"/>
                  <a:pt x="-8161" y="3439782"/>
                  <a:pt x="4250" y="3887201"/>
                </a:cubicBezTo>
                <a:lnTo>
                  <a:pt x="8345" y="3994281"/>
                </a:lnTo>
                <a:lnTo>
                  <a:pt x="607266" y="3994281"/>
                </a:lnTo>
                <a:lnTo>
                  <a:pt x="594147" y="3900288"/>
                </a:lnTo>
                <a:cubicBezTo>
                  <a:pt x="530908" y="3286320"/>
                  <a:pt x="618147" y="2564127"/>
                  <a:pt x="1046339" y="1836124"/>
                </a:cubicBezTo>
                <a:cubicBezTo>
                  <a:pt x="1548207" y="982858"/>
                  <a:pt x="2216989" y="795420"/>
                  <a:pt x="2522302" y="565156"/>
                </a:cubicBezTo>
                <a:cubicBezTo>
                  <a:pt x="2697036" y="433374"/>
                  <a:pt x="2686096" y="251571"/>
                  <a:pt x="2650954" y="165669"/>
                </a:cubicBezTo>
                <a:cubicBezTo>
                  <a:pt x="2627892" y="109295"/>
                  <a:pt x="2559302" y="-6546"/>
                  <a:pt x="2401766" y="290"/>
                </a:cubicBezTo>
                <a:close/>
                <a:moveTo>
                  <a:pt x="5186367" y="290"/>
                </a:moveTo>
                <a:cubicBezTo>
                  <a:pt x="5028831" y="-6546"/>
                  <a:pt x="4960241" y="109295"/>
                  <a:pt x="4937179" y="165669"/>
                </a:cubicBezTo>
                <a:cubicBezTo>
                  <a:pt x="4902037" y="251571"/>
                  <a:pt x="4891097" y="433374"/>
                  <a:pt x="5065831" y="565156"/>
                </a:cubicBezTo>
                <a:cubicBezTo>
                  <a:pt x="5371144" y="795420"/>
                  <a:pt x="6039926" y="982858"/>
                  <a:pt x="6541794" y="1836124"/>
                </a:cubicBezTo>
                <a:cubicBezTo>
                  <a:pt x="6969985" y="2564127"/>
                  <a:pt x="7057224" y="3286320"/>
                  <a:pt x="6993986" y="3900288"/>
                </a:cubicBezTo>
                <a:lnTo>
                  <a:pt x="6980867" y="3994281"/>
                </a:lnTo>
                <a:lnTo>
                  <a:pt x="7579788" y="3994281"/>
                </a:lnTo>
                <a:lnTo>
                  <a:pt x="7583883" y="3887201"/>
                </a:lnTo>
                <a:cubicBezTo>
                  <a:pt x="7596293" y="3439782"/>
                  <a:pt x="7587071" y="2975414"/>
                  <a:pt x="7479990" y="2564185"/>
                </a:cubicBezTo>
                <a:cubicBezTo>
                  <a:pt x="7337215" y="2015880"/>
                  <a:pt x="7061240" y="1454780"/>
                  <a:pt x="6710435" y="1036543"/>
                </a:cubicBezTo>
                <a:cubicBezTo>
                  <a:pt x="6359630" y="618307"/>
                  <a:pt x="5670702" y="199911"/>
                  <a:pt x="5375159" y="54765"/>
                </a:cubicBezTo>
                <a:cubicBezTo>
                  <a:pt x="5301274" y="18479"/>
                  <a:pt x="5238880" y="2569"/>
                  <a:pt x="5186367" y="2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bIns="0" anchor="ctr">
            <a:noAutofit/>
          </a:bodyPr>
          <a:lstStyle>
            <a:lvl1pPr marL="0" indent="0" algn="ctr">
              <a:buNone/>
              <a:defRPr sz="2667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004AE62-37B9-5B43-BAC6-EAD2A7F54A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2497" y="11623977"/>
            <a:ext cx="5600467" cy="157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84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26F1C239-F1DA-FA4A-8E08-E7DA85560D0B}"/>
              </a:ext>
            </a:extLst>
          </p:cNvPr>
          <p:cNvCxnSpPr/>
          <p:nvPr userDrawn="1"/>
        </p:nvCxnSpPr>
        <p:spPr>
          <a:xfrm>
            <a:off x="2065867" y="12979400"/>
            <a:ext cx="0" cy="203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3357475A-893B-6D4B-B8B3-23F0413512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624" y="12814866"/>
            <a:ext cx="1681181" cy="525931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5380A0AC-2E42-604C-ACB0-5AF8F705F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01/12/2021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23D6059A-C38F-6347-B3CC-676991E4E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Séminaire Santé Sécurité Décembre 2021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3239EE6-15B5-F546-B021-7AF7DB7D5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C272F-FE32-E843-83C0-7ABF6FE31D10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1EED8E5-4316-7340-B03D-9C7D74ACDA90}"/>
              </a:ext>
            </a:extLst>
          </p:cNvPr>
          <p:cNvCxnSpPr>
            <a:cxnSpLocks/>
          </p:cNvCxnSpPr>
          <p:nvPr/>
        </p:nvCxnSpPr>
        <p:spPr>
          <a:xfrm>
            <a:off x="844827" y="2032000"/>
            <a:ext cx="763840" cy="0"/>
          </a:xfrm>
          <a:prstGeom prst="line">
            <a:avLst/>
          </a:prstGeom>
          <a:ln w="31750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9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confidentiali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370D9D-5A27-FA58-CB6F-C3834485E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805C-01CE-41CA-9036-5C442F29017C}" type="datetime1">
              <a:rPr lang="fr-FR" smtClean="0"/>
              <a:pPr/>
              <a:t>26/06/2025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1519DFA-8657-05E7-7663-158EBE1CC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91AB4DA-2DD3-4E5A-E0AB-D99710FF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7E28A550-B794-A486-FC62-67CB5921B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4000" y="648000"/>
            <a:ext cx="22658400" cy="1961528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09E8AA34-B8EB-68C9-AA8F-F5BB3F7400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3997" y="3113584"/>
            <a:ext cx="11832060" cy="9001000"/>
          </a:xfrm>
        </p:spPr>
        <p:txBody>
          <a:bodyPr/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  <a:p>
            <a:pPr lvl="6"/>
            <a:r>
              <a:rPr lang="fr-FR" noProof="0" dirty="0"/>
              <a:t>Texte de niveau 7</a:t>
            </a:r>
          </a:p>
        </p:txBody>
      </p:sp>
      <p:sp>
        <p:nvSpPr>
          <p:cNvPr id="11" name="Espace réservé du tableau 18">
            <a:extLst>
              <a:ext uri="{FF2B5EF4-FFF2-40B4-BE49-F238E27FC236}">
                <a16:creationId xmlns:a16="http://schemas.microsoft.com/office/drawing/2014/main" id="{9F143B46-1895-DC79-EBF5-57A23212CC7D}"/>
              </a:ext>
            </a:extLst>
          </p:cNvPr>
          <p:cNvSpPr>
            <a:spLocks noGrp="1"/>
          </p:cNvSpPr>
          <p:nvPr>
            <p:ph type="tbl" sz="quarter" idx="19" hasCustomPrompt="1"/>
          </p:nvPr>
        </p:nvSpPr>
        <p:spPr bwMode="gray">
          <a:xfrm>
            <a:off x="13227213" y="3113587"/>
            <a:ext cx="10268651" cy="7535406"/>
          </a:xfrm>
        </p:spPr>
        <p:txBody>
          <a:bodyPr tIns="900000" anchor="ctr" anchorCtr="0"/>
          <a:lstStyle>
            <a:lvl1pPr marL="0" marR="0" indent="0" algn="ctr" defTabSz="24382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fr-FR" noProof="0"/>
              <a:t>Sélectionner l’icône pour insérer un tableau</a:t>
            </a:r>
          </a:p>
        </p:txBody>
      </p:sp>
    </p:spTree>
    <p:extLst>
      <p:ext uri="{BB962C8B-B14F-4D97-AF65-F5344CB8AC3E}">
        <p14:creationId xmlns:p14="http://schemas.microsoft.com/office/powerpoint/2010/main" val="1237534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lan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352769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A10378E-ACEE-42F8-275D-D63CC3B7E616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6000"/>
          </a:p>
        </p:txBody>
      </p:sp>
      <p:pic>
        <p:nvPicPr>
          <p:cNvPr id="4" name="Image 3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D1A5F732-3109-E9BA-C067-306D7C7FCA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613600"/>
            <a:ext cx="20820287" cy="11102400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>
          <a:xfrm>
            <a:off x="862800" y="1224000"/>
            <a:ext cx="22658400" cy="2448000"/>
          </a:xfrm>
        </p:spPr>
        <p:txBody>
          <a:bodyPr anchor="b" anchorCtr="0"/>
          <a:lstStyle>
            <a:lvl1pPr algn="ctr">
              <a:defRPr sz="7400" cap="all" baseline="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Titre de la présentation </a:t>
            </a:r>
            <a:br>
              <a:rPr lang="fr-FR" dirty="0"/>
            </a:br>
            <a:r>
              <a:rPr lang="fr-FR" dirty="0"/>
              <a:t>sur 2 lignes maximum 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B20F765-3C63-CC3E-FBAD-78887FB1DB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2800" y="8100000"/>
            <a:ext cx="22658400" cy="7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>
              <a:defRPr sz="3800" b="0">
                <a:solidFill>
                  <a:schemeClr val="bg1"/>
                </a:solidFill>
              </a:defRPr>
            </a:lvl1pPr>
          </a:lstStyle>
          <a:p>
            <a:fld id="{64B21BCB-9854-40FC-9FD2-E7D05E607F26}" type="datetime1">
              <a:rPr lang="fr-FR" smtClean="0"/>
              <a:t>26/06/2025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CD4CFDC-7C74-C55F-1971-CDC073DC8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23048" y="13356000"/>
            <a:ext cx="360000" cy="360000"/>
          </a:xfrm>
          <a:prstGeom prst="rect">
            <a:avLst/>
          </a:prstGeom>
          <a:noFill/>
          <a:ln>
            <a:solidFill>
              <a:schemeClr val="accent1">
                <a:shade val="50000"/>
                <a:alpha val="0"/>
              </a:schemeClr>
            </a:solidFill>
          </a:ln>
        </p:spPr>
        <p:txBody>
          <a:bodyPr/>
          <a:lstStyle>
            <a:lvl1pPr>
              <a:defRPr sz="2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92E8BAC-F5E7-192D-031D-4ED5F0966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18076" y="13356000"/>
            <a:ext cx="360000" cy="360000"/>
          </a:xfrm>
          <a:prstGeom prst="rect">
            <a:avLst/>
          </a:prstGeom>
          <a:noFill/>
          <a:ln>
            <a:solidFill>
              <a:schemeClr val="accent1">
                <a:shade val="50000"/>
                <a:alpha val="0"/>
              </a:schemeClr>
            </a:solidFill>
          </a:ln>
        </p:spPr>
        <p:txBody>
          <a:bodyPr/>
          <a:lstStyle>
            <a:lvl1pPr>
              <a:defRPr sz="2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FE5984D7-41F5-C3FB-5FB6-E9D7782617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2800" y="4320000"/>
            <a:ext cx="22658400" cy="1800000"/>
          </a:xfrm>
        </p:spPr>
        <p:txBody>
          <a:bodyPr/>
          <a:lstStyle>
            <a:lvl1pPr algn="ctr">
              <a:spcAft>
                <a:spcPts val="0"/>
              </a:spcAft>
              <a:defRPr sz="4800" b="1" cap="none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Sous-titre de la présentation </a:t>
            </a:r>
            <a:br>
              <a:rPr lang="fr-FR" dirty="0"/>
            </a:br>
            <a:r>
              <a:rPr lang="fr-FR" dirty="0"/>
              <a:t>sur 2 lignes maximum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2CB1DC33-FE87-BFB5-13F7-D5BC43BF798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33311" y="12165666"/>
            <a:ext cx="3317383" cy="828000"/>
            <a:chOff x="5759104" y="6476905"/>
            <a:chExt cx="673200" cy="168027"/>
          </a:xfrm>
          <a:solidFill>
            <a:schemeClr val="bg1"/>
          </a:solidFill>
        </p:grpSpPr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9872E648-0384-83C9-A719-CB5D34853F2D}"/>
                </a:ext>
              </a:extLst>
            </p:cNvPr>
            <p:cNvSpPr/>
            <p:nvPr/>
          </p:nvSpPr>
          <p:spPr>
            <a:xfrm>
              <a:off x="6062013" y="6513006"/>
              <a:ext cx="370291" cy="92946"/>
            </a:xfrm>
            <a:custGeom>
              <a:avLst/>
              <a:gdLst>
                <a:gd name="connsiteX0" fmla="*/ 388911 w 2169363"/>
                <a:gd name="connsiteY0" fmla="*/ 272203 h 544521"/>
                <a:gd name="connsiteX1" fmla="*/ 128069 w 2169363"/>
                <a:gd name="connsiteY1" fmla="*/ 176726 h 544521"/>
                <a:gd name="connsiteX2" fmla="*/ 105576 w 2169363"/>
                <a:gd name="connsiteY2" fmla="*/ 144135 h 544521"/>
                <a:gd name="connsiteX3" fmla="*/ 140462 w 2169363"/>
                <a:gd name="connsiteY3" fmla="*/ 109363 h 544521"/>
                <a:gd name="connsiteX4" fmla="*/ 423568 w 2169363"/>
                <a:gd name="connsiteY4" fmla="*/ 109363 h 544521"/>
                <a:gd name="connsiteX5" fmla="*/ 423568 w 2169363"/>
                <a:gd name="connsiteY5" fmla="*/ 7000 h 544521"/>
                <a:gd name="connsiteX6" fmla="*/ 137594 w 2169363"/>
                <a:gd name="connsiteY6" fmla="*/ 7000 h 544521"/>
                <a:gd name="connsiteX7" fmla="*/ 459 w 2169363"/>
                <a:gd name="connsiteY7" fmla="*/ 144135 h 544521"/>
                <a:gd name="connsiteX8" fmla="*/ 88592 w 2169363"/>
                <a:gd name="connsiteY8" fmla="*/ 272318 h 544521"/>
                <a:gd name="connsiteX9" fmla="*/ 349435 w 2169363"/>
                <a:gd name="connsiteY9" fmla="*/ 367796 h 544521"/>
                <a:gd name="connsiteX10" fmla="*/ 371927 w 2169363"/>
                <a:gd name="connsiteY10" fmla="*/ 400387 h 544521"/>
                <a:gd name="connsiteX11" fmla="*/ 337041 w 2169363"/>
                <a:gd name="connsiteY11" fmla="*/ 435158 h 544521"/>
                <a:gd name="connsiteX12" fmla="*/ 0 w 2169363"/>
                <a:gd name="connsiteY12" fmla="*/ 435158 h 544521"/>
                <a:gd name="connsiteX13" fmla="*/ 0 w 2169363"/>
                <a:gd name="connsiteY13" fmla="*/ 537521 h 544521"/>
                <a:gd name="connsiteX14" fmla="*/ 340025 w 2169363"/>
                <a:gd name="connsiteY14" fmla="*/ 537521 h 544521"/>
                <a:gd name="connsiteX15" fmla="*/ 480028 w 2169363"/>
                <a:gd name="connsiteY15" fmla="*/ 400387 h 544521"/>
                <a:gd name="connsiteX16" fmla="*/ 388911 w 2169363"/>
                <a:gd name="connsiteY16" fmla="*/ 272203 h 544521"/>
                <a:gd name="connsiteX17" fmla="*/ 1832322 w 2169363"/>
                <a:gd name="connsiteY17" fmla="*/ 435158 h 544521"/>
                <a:gd name="connsiteX18" fmla="*/ 1797436 w 2169363"/>
                <a:gd name="connsiteY18" fmla="*/ 400387 h 544521"/>
                <a:gd name="connsiteX19" fmla="*/ 1819929 w 2169363"/>
                <a:gd name="connsiteY19" fmla="*/ 367796 h 544521"/>
                <a:gd name="connsiteX20" fmla="*/ 2080771 w 2169363"/>
                <a:gd name="connsiteY20" fmla="*/ 272318 h 544521"/>
                <a:gd name="connsiteX21" fmla="*/ 2168904 w 2169363"/>
                <a:gd name="connsiteY21" fmla="*/ 144135 h 544521"/>
                <a:gd name="connsiteX22" fmla="*/ 2031770 w 2169363"/>
                <a:gd name="connsiteY22" fmla="*/ 7000 h 544521"/>
                <a:gd name="connsiteX23" fmla="*/ 1745796 w 2169363"/>
                <a:gd name="connsiteY23" fmla="*/ 7000 h 544521"/>
                <a:gd name="connsiteX24" fmla="*/ 1745796 w 2169363"/>
                <a:gd name="connsiteY24" fmla="*/ 109363 h 544521"/>
                <a:gd name="connsiteX25" fmla="*/ 2028901 w 2169363"/>
                <a:gd name="connsiteY25" fmla="*/ 109363 h 544521"/>
                <a:gd name="connsiteX26" fmla="*/ 2063787 w 2169363"/>
                <a:gd name="connsiteY26" fmla="*/ 144135 h 544521"/>
                <a:gd name="connsiteX27" fmla="*/ 2041295 w 2169363"/>
                <a:gd name="connsiteY27" fmla="*/ 176726 h 544521"/>
                <a:gd name="connsiteX28" fmla="*/ 1780452 w 2169363"/>
                <a:gd name="connsiteY28" fmla="*/ 272203 h 544521"/>
                <a:gd name="connsiteX29" fmla="*/ 1689336 w 2169363"/>
                <a:gd name="connsiteY29" fmla="*/ 400387 h 544521"/>
                <a:gd name="connsiteX30" fmla="*/ 1829339 w 2169363"/>
                <a:gd name="connsiteY30" fmla="*/ 537521 h 544521"/>
                <a:gd name="connsiteX31" fmla="*/ 2169363 w 2169363"/>
                <a:gd name="connsiteY31" fmla="*/ 537521 h 544521"/>
                <a:gd name="connsiteX32" fmla="*/ 2169363 w 2169363"/>
                <a:gd name="connsiteY32" fmla="*/ 435158 h 544521"/>
                <a:gd name="connsiteX33" fmla="*/ 1832322 w 2169363"/>
                <a:gd name="connsiteY33" fmla="*/ 435158 h 544521"/>
                <a:gd name="connsiteX34" fmla="*/ 907497 w 2169363"/>
                <a:gd name="connsiteY34" fmla="*/ 323729 h 544521"/>
                <a:gd name="connsiteX35" fmla="*/ 784478 w 2169363"/>
                <a:gd name="connsiteY35" fmla="*/ 445601 h 544521"/>
                <a:gd name="connsiteX36" fmla="*/ 661458 w 2169363"/>
                <a:gd name="connsiteY36" fmla="*/ 323729 h 544521"/>
                <a:gd name="connsiteX37" fmla="*/ 661458 w 2169363"/>
                <a:gd name="connsiteY37" fmla="*/ 7000 h 544521"/>
                <a:gd name="connsiteX38" fmla="*/ 550030 w 2169363"/>
                <a:gd name="connsiteY38" fmla="*/ 7000 h 544521"/>
                <a:gd name="connsiteX39" fmla="*/ 550030 w 2169363"/>
                <a:gd name="connsiteY39" fmla="*/ 331188 h 544521"/>
                <a:gd name="connsiteX40" fmla="*/ 784478 w 2169363"/>
                <a:gd name="connsiteY40" fmla="*/ 544521 h 544521"/>
                <a:gd name="connsiteX41" fmla="*/ 1018926 w 2169363"/>
                <a:gd name="connsiteY41" fmla="*/ 331188 h 544521"/>
                <a:gd name="connsiteX42" fmla="*/ 1018926 w 2169363"/>
                <a:gd name="connsiteY42" fmla="*/ 7000 h 544521"/>
                <a:gd name="connsiteX43" fmla="*/ 907497 w 2169363"/>
                <a:gd name="connsiteY43" fmla="*/ 7000 h 544521"/>
                <a:gd name="connsiteX44" fmla="*/ 907497 w 2169363"/>
                <a:gd name="connsiteY44" fmla="*/ 323729 h 544521"/>
                <a:gd name="connsiteX45" fmla="*/ 1376967 w 2169363"/>
                <a:gd name="connsiteY45" fmla="*/ 0 h 544521"/>
                <a:gd name="connsiteX46" fmla="*/ 1102928 w 2169363"/>
                <a:gd name="connsiteY46" fmla="*/ 272318 h 544521"/>
                <a:gd name="connsiteX47" fmla="*/ 1376967 w 2169363"/>
                <a:gd name="connsiteY47" fmla="*/ 544521 h 544521"/>
                <a:gd name="connsiteX48" fmla="*/ 1604530 w 2169363"/>
                <a:gd name="connsiteY48" fmla="*/ 438486 h 544521"/>
                <a:gd name="connsiteX49" fmla="*/ 1519266 w 2169363"/>
                <a:gd name="connsiteY49" fmla="*/ 377780 h 544521"/>
                <a:gd name="connsiteX50" fmla="*/ 1376853 w 2169363"/>
                <a:gd name="connsiteY50" fmla="*/ 448355 h 544521"/>
                <a:gd name="connsiteX51" fmla="*/ 1215504 w 2169363"/>
                <a:gd name="connsiteY51" fmla="*/ 310417 h 544521"/>
                <a:gd name="connsiteX52" fmla="*/ 1642629 w 2169363"/>
                <a:gd name="connsiteY52" fmla="*/ 310417 h 544521"/>
                <a:gd name="connsiteX53" fmla="*/ 1645383 w 2169363"/>
                <a:gd name="connsiteY53" fmla="*/ 272203 h 544521"/>
                <a:gd name="connsiteX54" fmla="*/ 1376967 w 2169363"/>
                <a:gd name="connsiteY54" fmla="*/ 0 h 544521"/>
                <a:gd name="connsiteX55" fmla="*/ 1218029 w 2169363"/>
                <a:gd name="connsiteY55" fmla="*/ 222514 h 544521"/>
                <a:gd name="connsiteX56" fmla="*/ 1376853 w 2169363"/>
                <a:gd name="connsiteY56" fmla="*/ 95363 h 544521"/>
                <a:gd name="connsiteX57" fmla="*/ 1535561 w 2169363"/>
                <a:gd name="connsiteY57" fmla="*/ 222514 h 544521"/>
                <a:gd name="connsiteX58" fmla="*/ 1218029 w 2169363"/>
                <a:gd name="connsiteY58" fmla="*/ 222514 h 544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169363" h="544521">
                  <a:moveTo>
                    <a:pt x="388911" y="272203"/>
                  </a:moveTo>
                  <a:lnTo>
                    <a:pt x="128069" y="176726"/>
                  </a:lnTo>
                  <a:cubicBezTo>
                    <a:pt x="114986" y="171676"/>
                    <a:pt x="105576" y="159053"/>
                    <a:pt x="105576" y="144135"/>
                  </a:cubicBezTo>
                  <a:cubicBezTo>
                    <a:pt x="105576" y="124970"/>
                    <a:pt x="121183" y="109363"/>
                    <a:pt x="140462" y="109363"/>
                  </a:cubicBezTo>
                  <a:lnTo>
                    <a:pt x="423568" y="109363"/>
                  </a:lnTo>
                  <a:lnTo>
                    <a:pt x="423568" y="7000"/>
                  </a:lnTo>
                  <a:lnTo>
                    <a:pt x="137594" y="7000"/>
                  </a:lnTo>
                  <a:cubicBezTo>
                    <a:pt x="61854" y="7000"/>
                    <a:pt x="459" y="68395"/>
                    <a:pt x="459" y="144135"/>
                  </a:cubicBezTo>
                  <a:cubicBezTo>
                    <a:pt x="459" y="202661"/>
                    <a:pt x="37066" y="252580"/>
                    <a:pt x="88592" y="272318"/>
                  </a:cubicBezTo>
                  <a:lnTo>
                    <a:pt x="349435" y="367796"/>
                  </a:lnTo>
                  <a:cubicBezTo>
                    <a:pt x="362632" y="372616"/>
                    <a:pt x="371927" y="385468"/>
                    <a:pt x="371927" y="400387"/>
                  </a:cubicBezTo>
                  <a:cubicBezTo>
                    <a:pt x="371927" y="419666"/>
                    <a:pt x="356320" y="435158"/>
                    <a:pt x="337041" y="435158"/>
                  </a:cubicBezTo>
                  <a:lnTo>
                    <a:pt x="0" y="435158"/>
                  </a:lnTo>
                  <a:lnTo>
                    <a:pt x="0" y="537521"/>
                  </a:lnTo>
                  <a:lnTo>
                    <a:pt x="340025" y="537521"/>
                  </a:lnTo>
                  <a:cubicBezTo>
                    <a:pt x="415764" y="537521"/>
                    <a:pt x="480028" y="476126"/>
                    <a:pt x="480028" y="400387"/>
                  </a:cubicBezTo>
                  <a:cubicBezTo>
                    <a:pt x="480028" y="341861"/>
                    <a:pt x="440437" y="291941"/>
                    <a:pt x="388911" y="272203"/>
                  </a:cubicBezTo>
                  <a:moveTo>
                    <a:pt x="1832322" y="435158"/>
                  </a:moveTo>
                  <a:cubicBezTo>
                    <a:pt x="1813043" y="435158"/>
                    <a:pt x="1797436" y="419551"/>
                    <a:pt x="1797436" y="400387"/>
                  </a:cubicBezTo>
                  <a:cubicBezTo>
                    <a:pt x="1797436" y="385468"/>
                    <a:pt x="1806617" y="372616"/>
                    <a:pt x="1819929" y="367796"/>
                  </a:cubicBezTo>
                  <a:lnTo>
                    <a:pt x="2080771" y="272318"/>
                  </a:lnTo>
                  <a:cubicBezTo>
                    <a:pt x="2132297" y="252580"/>
                    <a:pt x="2168904" y="202661"/>
                    <a:pt x="2168904" y="144135"/>
                  </a:cubicBezTo>
                  <a:cubicBezTo>
                    <a:pt x="2168904" y="68395"/>
                    <a:pt x="2107509" y="7000"/>
                    <a:pt x="2031770" y="7000"/>
                  </a:cubicBezTo>
                  <a:lnTo>
                    <a:pt x="1745796" y="7000"/>
                  </a:lnTo>
                  <a:lnTo>
                    <a:pt x="1745796" y="109363"/>
                  </a:lnTo>
                  <a:lnTo>
                    <a:pt x="2028901" y="109363"/>
                  </a:lnTo>
                  <a:cubicBezTo>
                    <a:pt x="2048180" y="109363"/>
                    <a:pt x="2063787" y="124970"/>
                    <a:pt x="2063787" y="144135"/>
                  </a:cubicBezTo>
                  <a:cubicBezTo>
                    <a:pt x="2063787" y="158938"/>
                    <a:pt x="2054377" y="171676"/>
                    <a:pt x="2041295" y="176726"/>
                  </a:cubicBezTo>
                  <a:lnTo>
                    <a:pt x="1780452" y="272203"/>
                  </a:lnTo>
                  <a:cubicBezTo>
                    <a:pt x="1728926" y="291941"/>
                    <a:pt x="1689336" y="341861"/>
                    <a:pt x="1689336" y="400387"/>
                  </a:cubicBezTo>
                  <a:cubicBezTo>
                    <a:pt x="1689336" y="476126"/>
                    <a:pt x="1753599" y="537521"/>
                    <a:pt x="1829339" y="537521"/>
                  </a:cubicBezTo>
                  <a:lnTo>
                    <a:pt x="2169363" y="537521"/>
                  </a:lnTo>
                  <a:lnTo>
                    <a:pt x="2169363" y="435158"/>
                  </a:lnTo>
                  <a:lnTo>
                    <a:pt x="1832322" y="435158"/>
                  </a:lnTo>
                  <a:close/>
                  <a:moveTo>
                    <a:pt x="907497" y="323729"/>
                  </a:moveTo>
                  <a:cubicBezTo>
                    <a:pt x="907841" y="404059"/>
                    <a:pt x="859070" y="445601"/>
                    <a:pt x="784478" y="445601"/>
                  </a:cubicBezTo>
                  <a:cubicBezTo>
                    <a:pt x="709886" y="445601"/>
                    <a:pt x="661114" y="404059"/>
                    <a:pt x="661458" y="323729"/>
                  </a:cubicBezTo>
                  <a:lnTo>
                    <a:pt x="661458" y="7000"/>
                  </a:lnTo>
                  <a:lnTo>
                    <a:pt x="550030" y="7000"/>
                  </a:lnTo>
                  <a:lnTo>
                    <a:pt x="550030" y="331188"/>
                  </a:lnTo>
                  <a:cubicBezTo>
                    <a:pt x="550030" y="449732"/>
                    <a:pt x="635868" y="544521"/>
                    <a:pt x="784478" y="544521"/>
                  </a:cubicBezTo>
                  <a:cubicBezTo>
                    <a:pt x="933088" y="544521"/>
                    <a:pt x="1018926" y="449732"/>
                    <a:pt x="1018926" y="331188"/>
                  </a:cubicBezTo>
                  <a:lnTo>
                    <a:pt x="1018926" y="7000"/>
                  </a:lnTo>
                  <a:lnTo>
                    <a:pt x="907497" y="7000"/>
                  </a:lnTo>
                  <a:lnTo>
                    <a:pt x="907497" y="323729"/>
                  </a:lnTo>
                  <a:close/>
                  <a:moveTo>
                    <a:pt x="1376967" y="0"/>
                  </a:moveTo>
                  <a:cubicBezTo>
                    <a:pt x="1223996" y="0"/>
                    <a:pt x="1102928" y="121872"/>
                    <a:pt x="1102928" y="272318"/>
                  </a:cubicBezTo>
                  <a:cubicBezTo>
                    <a:pt x="1102928" y="422649"/>
                    <a:pt x="1223882" y="544521"/>
                    <a:pt x="1376967" y="544521"/>
                  </a:cubicBezTo>
                  <a:cubicBezTo>
                    <a:pt x="1471642" y="544521"/>
                    <a:pt x="1548758" y="505274"/>
                    <a:pt x="1604530" y="438486"/>
                  </a:cubicBezTo>
                  <a:lnTo>
                    <a:pt x="1519266" y="377780"/>
                  </a:lnTo>
                  <a:cubicBezTo>
                    <a:pt x="1480478" y="422764"/>
                    <a:pt x="1433542" y="448355"/>
                    <a:pt x="1376853" y="448355"/>
                  </a:cubicBezTo>
                  <a:cubicBezTo>
                    <a:pt x="1297900" y="448355"/>
                    <a:pt x="1231915" y="389370"/>
                    <a:pt x="1215504" y="310417"/>
                  </a:cubicBezTo>
                  <a:lnTo>
                    <a:pt x="1642629" y="310417"/>
                  </a:lnTo>
                  <a:cubicBezTo>
                    <a:pt x="1644236" y="298483"/>
                    <a:pt x="1645383" y="284597"/>
                    <a:pt x="1645383" y="272203"/>
                  </a:cubicBezTo>
                  <a:cubicBezTo>
                    <a:pt x="1645269" y="121987"/>
                    <a:pt x="1529938" y="0"/>
                    <a:pt x="1376967" y="0"/>
                  </a:cubicBezTo>
                  <a:moveTo>
                    <a:pt x="1218029" y="222514"/>
                  </a:moveTo>
                  <a:cubicBezTo>
                    <a:pt x="1237997" y="149069"/>
                    <a:pt x="1301572" y="95363"/>
                    <a:pt x="1376853" y="95363"/>
                  </a:cubicBezTo>
                  <a:cubicBezTo>
                    <a:pt x="1452018" y="95363"/>
                    <a:pt x="1515593" y="149069"/>
                    <a:pt x="1535561" y="222514"/>
                  </a:cubicBezTo>
                  <a:lnTo>
                    <a:pt x="1218029" y="222514"/>
                  </a:lnTo>
                  <a:close/>
                </a:path>
              </a:pathLst>
            </a:custGeom>
            <a:grpFill/>
            <a:ln w="11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600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32832A93-ECDA-87DC-BCEA-629BF4486C12}"/>
                </a:ext>
              </a:extLst>
            </p:cNvPr>
            <p:cNvSpPr/>
            <p:nvPr/>
          </p:nvSpPr>
          <p:spPr>
            <a:xfrm>
              <a:off x="5759104" y="6476905"/>
              <a:ext cx="275250" cy="168027"/>
            </a:xfrm>
            <a:custGeom>
              <a:avLst/>
              <a:gdLst>
                <a:gd name="connsiteX0" fmla="*/ 1120256 w 1612563"/>
                <a:gd name="connsiteY0" fmla="*/ 417256 h 984384"/>
                <a:gd name="connsiteX1" fmla="*/ 1195193 w 1612563"/>
                <a:gd name="connsiteY1" fmla="*/ 492192 h 984384"/>
                <a:gd name="connsiteX2" fmla="*/ 1120256 w 1612563"/>
                <a:gd name="connsiteY2" fmla="*/ 567128 h 984384"/>
                <a:gd name="connsiteX3" fmla="*/ 1102584 w 1612563"/>
                <a:gd name="connsiteY3" fmla="*/ 564948 h 984384"/>
                <a:gd name="connsiteX4" fmla="*/ 1068960 w 1612563"/>
                <a:gd name="connsiteY4" fmla="*/ 565407 h 984384"/>
                <a:gd name="connsiteX5" fmla="*/ 1040500 w 1612563"/>
                <a:gd name="connsiteY5" fmla="*/ 607752 h 984384"/>
                <a:gd name="connsiteX6" fmla="*/ 1068501 w 1612563"/>
                <a:gd name="connsiteY6" fmla="*/ 649868 h 984384"/>
                <a:gd name="connsiteX7" fmla="*/ 1120256 w 1612563"/>
                <a:gd name="connsiteY7" fmla="*/ 658360 h 984384"/>
                <a:gd name="connsiteX8" fmla="*/ 1286539 w 1612563"/>
                <a:gd name="connsiteY8" fmla="*/ 492192 h 984384"/>
                <a:gd name="connsiteX9" fmla="*/ 1120256 w 1612563"/>
                <a:gd name="connsiteY9" fmla="*/ 325909 h 984384"/>
                <a:gd name="connsiteX10" fmla="*/ 999188 w 1612563"/>
                <a:gd name="connsiteY10" fmla="*/ 378353 h 984384"/>
                <a:gd name="connsiteX11" fmla="*/ 636441 w 1612563"/>
                <a:gd name="connsiteY11" fmla="*/ 739493 h 984384"/>
                <a:gd name="connsiteX12" fmla="*/ 412780 w 1612563"/>
                <a:gd name="connsiteY12" fmla="*/ 825790 h 984384"/>
                <a:gd name="connsiteX13" fmla="*/ 176955 w 1612563"/>
                <a:gd name="connsiteY13" fmla="*/ 728132 h 984384"/>
                <a:gd name="connsiteX14" fmla="*/ 79297 w 1612563"/>
                <a:gd name="connsiteY14" fmla="*/ 492192 h 984384"/>
                <a:gd name="connsiteX15" fmla="*/ 412895 w 1612563"/>
                <a:gd name="connsiteY15" fmla="*/ 158594 h 984384"/>
                <a:gd name="connsiteX16" fmla="*/ 481979 w 1612563"/>
                <a:gd name="connsiteY16" fmla="*/ 165709 h 984384"/>
                <a:gd name="connsiteX17" fmla="*/ 523635 w 1612563"/>
                <a:gd name="connsiteY17" fmla="*/ 126118 h 984384"/>
                <a:gd name="connsiteX18" fmla="*/ 491045 w 1612563"/>
                <a:gd name="connsiteY18" fmla="*/ 86756 h 984384"/>
                <a:gd name="connsiteX19" fmla="*/ 412780 w 1612563"/>
                <a:gd name="connsiteY19" fmla="*/ 79297 h 984384"/>
                <a:gd name="connsiteX20" fmla="*/ 0 w 1612563"/>
                <a:gd name="connsiteY20" fmla="*/ 492192 h 984384"/>
                <a:gd name="connsiteX21" fmla="*/ 120954 w 1612563"/>
                <a:gd name="connsiteY21" fmla="*/ 784134 h 984384"/>
                <a:gd name="connsiteX22" fmla="*/ 412895 w 1612563"/>
                <a:gd name="connsiteY22" fmla="*/ 905087 h 984384"/>
                <a:gd name="connsiteX23" fmla="*/ 697836 w 1612563"/>
                <a:gd name="connsiteY23" fmla="*/ 790560 h 984384"/>
                <a:gd name="connsiteX24" fmla="*/ 1067124 w 1612563"/>
                <a:gd name="connsiteY24" fmla="*/ 440207 h 984384"/>
                <a:gd name="connsiteX25" fmla="*/ 1120256 w 1612563"/>
                <a:gd name="connsiteY25" fmla="*/ 417256 h 984384"/>
                <a:gd name="connsiteX26" fmla="*/ 1120142 w 1612563"/>
                <a:gd name="connsiteY26" fmla="*/ 729968 h 984384"/>
                <a:gd name="connsiteX27" fmla="*/ 1053583 w 1612563"/>
                <a:gd name="connsiteY27" fmla="*/ 722165 h 984384"/>
                <a:gd name="connsiteX28" fmla="*/ 1007909 w 1612563"/>
                <a:gd name="connsiteY28" fmla="*/ 767838 h 984384"/>
                <a:gd name="connsiteX29" fmla="*/ 1039008 w 1612563"/>
                <a:gd name="connsiteY29" fmla="*/ 811101 h 984384"/>
                <a:gd name="connsiteX30" fmla="*/ 1120142 w 1612563"/>
                <a:gd name="connsiteY30" fmla="*/ 821430 h 984384"/>
                <a:gd name="connsiteX31" fmla="*/ 1449379 w 1612563"/>
                <a:gd name="connsiteY31" fmla="*/ 492192 h 984384"/>
                <a:gd name="connsiteX32" fmla="*/ 1120142 w 1612563"/>
                <a:gd name="connsiteY32" fmla="*/ 162955 h 984384"/>
                <a:gd name="connsiteX33" fmla="*/ 883398 w 1612563"/>
                <a:gd name="connsiteY33" fmla="*/ 263711 h 984384"/>
                <a:gd name="connsiteX34" fmla="*/ 552095 w 1612563"/>
                <a:gd name="connsiteY34" fmla="*/ 631851 h 984384"/>
                <a:gd name="connsiteX35" fmla="*/ 412895 w 1612563"/>
                <a:gd name="connsiteY35" fmla="*/ 689459 h 984384"/>
                <a:gd name="connsiteX36" fmla="*/ 215513 w 1612563"/>
                <a:gd name="connsiteY36" fmla="*/ 492077 h 984384"/>
                <a:gd name="connsiteX37" fmla="*/ 413010 w 1612563"/>
                <a:gd name="connsiteY37" fmla="*/ 294696 h 984384"/>
                <a:gd name="connsiteX38" fmla="*/ 457191 w 1612563"/>
                <a:gd name="connsiteY38" fmla="*/ 299515 h 984384"/>
                <a:gd name="connsiteX39" fmla="*/ 495750 w 1612563"/>
                <a:gd name="connsiteY39" fmla="*/ 259924 h 984384"/>
                <a:gd name="connsiteX40" fmla="*/ 464880 w 1612563"/>
                <a:gd name="connsiteY40" fmla="*/ 220333 h 984384"/>
                <a:gd name="connsiteX41" fmla="*/ 413010 w 1612563"/>
                <a:gd name="connsiteY41" fmla="*/ 215399 h 984384"/>
                <a:gd name="connsiteX42" fmla="*/ 136446 w 1612563"/>
                <a:gd name="connsiteY42" fmla="*/ 492077 h 984384"/>
                <a:gd name="connsiteX43" fmla="*/ 413125 w 1612563"/>
                <a:gd name="connsiteY43" fmla="*/ 768756 h 984384"/>
                <a:gd name="connsiteX44" fmla="*/ 618539 w 1612563"/>
                <a:gd name="connsiteY44" fmla="*/ 677065 h 984384"/>
                <a:gd name="connsiteX45" fmla="*/ 942154 w 1612563"/>
                <a:gd name="connsiteY45" fmla="*/ 334746 h 984384"/>
                <a:gd name="connsiteX46" fmla="*/ 1120256 w 1612563"/>
                <a:gd name="connsiteY46" fmla="*/ 254301 h 984384"/>
                <a:gd name="connsiteX47" fmla="*/ 1358147 w 1612563"/>
                <a:gd name="connsiteY47" fmla="*/ 492192 h 984384"/>
                <a:gd name="connsiteX48" fmla="*/ 1120142 w 1612563"/>
                <a:gd name="connsiteY48" fmla="*/ 729968 h 984384"/>
                <a:gd name="connsiteX49" fmla="*/ 1468199 w 1612563"/>
                <a:gd name="connsiteY49" fmla="*/ 144135 h 984384"/>
                <a:gd name="connsiteX50" fmla="*/ 1120256 w 1612563"/>
                <a:gd name="connsiteY50" fmla="*/ 0 h 984384"/>
                <a:gd name="connsiteX51" fmla="*/ 722853 w 1612563"/>
                <a:gd name="connsiteY51" fmla="*/ 202087 h 984384"/>
                <a:gd name="connsiteX52" fmla="*/ 461208 w 1612563"/>
                <a:gd name="connsiteY52" fmla="*/ 529373 h 984384"/>
                <a:gd name="connsiteX53" fmla="*/ 412895 w 1612563"/>
                <a:gd name="connsiteY53" fmla="*/ 553243 h 984384"/>
                <a:gd name="connsiteX54" fmla="*/ 351730 w 1612563"/>
                <a:gd name="connsiteY54" fmla="*/ 492077 h 984384"/>
                <a:gd name="connsiteX55" fmla="*/ 412895 w 1612563"/>
                <a:gd name="connsiteY55" fmla="*/ 430912 h 984384"/>
                <a:gd name="connsiteX56" fmla="*/ 429191 w 1612563"/>
                <a:gd name="connsiteY56" fmla="*/ 431601 h 984384"/>
                <a:gd name="connsiteX57" fmla="*/ 467978 w 1612563"/>
                <a:gd name="connsiteY57" fmla="*/ 392124 h 984384"/>
                <a:gd name="connsiteX58" fmla="*/ 417830 w 1612563"/>
                <a:gd name="connsiteY58" fmla="*/ 350926 h 984384"/>
                <a:gd name="connsiteX59" fmla="*/ 272547 w 1612563"/>
                <a:gd name="connsiteY59" fmla="*/ 491963 h 984384"/>
                <a:gd name="connsiteX60" fmla="*/ 413010 w 1612563"/>
                <a:gd name="connsiteY60" fmla="*/ 632425 h 984384"/>
                <a:gd name="connsiteX61" fmla="*/ 516521 w 1612563"/>
                <a:gd name="connsiteY61" fmla="*/ 586752 h 984384"/>
                <a:gd name="connsiteX62" fmla="*/ 803757 w 1612563"/>
                <a:gd name="connsiteY62" fmla="*/ 246727 h 984384"/>
                <a:gd name="connsiteX63" fmla="*/ 1120256 w 1612563"/>
                <a:gd name="connsiteY63" fmla="*/ 91346 h 984384"/>
                <a:gd name="connsiteX64" fmla="*/ 1403706 w 1612563"/>
                <a:gd name="connsiteY64" fmla="*/ 208743 h 984384"/>
                <a:gd name="connsiteX65" fmla="*/ 1521102 w 1612563"/>
                <a:gd name="connsiteY65" fmla="*/ 492192 h 984384"/>
                <a:gd name="connsiteX66" fmla="*/ 1120256 w 1612563"/>
                <a:gd name="connsiteY66" fmla="*/ 893038 h 984384"/>
                <a:gd name="connsiteX67" fmla="*/ 1021680 w 1612563"/>
                <a:gd name="connsiteY67" fmla="*/ 881562 h 984384"/>
                <a:gd name="connsiteX68" fmla="*/ 974974 w 1612563"/>
                <a:gd name="connsiteY68" fmla="*/ 927580 h 984384"/>
                <a:gd name="connsiteX69" fmla="*/ 1004696 w 1612563"/>
                <a:gd name="connsiteY69" fmla="*/ 970384 h 984384"/>
                <a:gd name="connsiteX70" fmla="*/ 1120371 w 1612563"/>
                <a:gd name="connsiteY70" fmla="*/ 984384 h 984384"/>
                <a:gd name="connsiteX71" fmla="*/ 1612563 w 1612563"/>
                <a:gd name="connsiteY71" fmla="*/ 492307 h 984384"/>
                <a:gd name="connsiteX72" fmla="*/ 1468199 w 1612563"/>
                <a:gd name="connsiteY72" fmla="*/ 144135 h 984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1612563" h="984384">
                  <a:moveTo>
                    <a:pt x="1120256" y="417256"/>
                  </a:moveTo>
                  <a:cubicBezTo>
                    <a:pt x="1161569" y="417256"/>
                    <a:pt x="1195193" y="450880"/>
                    <a:pt x="1195193" y="492192"/>
                  </a:cubicBezTo>
                  <a:cubicBezTo>
                    <a:pt x="1195193" y="533505"/>
                    <a:pt x="1161569" y="567128"/>
                    <a:pt x="1120256" y="567128"/>
                  </a:cubicBezTo>
                  <a:cubicBezTo>
                    <a:pt x="1114633" y="567128"/>
                    <a:pt x="1102813" y="565063"/>
                    <a:pt x="1102584" y="564948"/>
                  </a:cubicBezTo>
                  <a:cubicBezTo>
                    <a:pt x="1098797" y="564030"/>
                    <a:pt x="1081354" y="560472"/>
                    <a:pt x="1068960" y="565407"/>
                  </a:cubicBezTo>
                  <a:cubicBezTo>
                    <a:pt x="1052320" y="572178"/>
                    <a:pt x="1040500" y="588588"/>
                    <a:pt x="1040500" y="607752"/>
                  </a:cubicBezTo>
                  <a:cubicBezTo>
                    <a:pt x="1040500" y="626113"/>
                    <a:pt x="1053927" y="644474"/>
                    <a:pt x="1068501" y="649868"/>
                  </a:cubicBezTo>
                  <a:cubicBezTo>
                    <a:pt x="1082960" y="655147"/>
                    <a:pt x="1104190" y="658360"/>
                    <a:pt x="1120256" y="658360"/>
                  </a:cubicBezTo>
                  <a:cubicBezTo>
                    <a:pt x="1211947" y="658360"/>
                    <a:pt x="1286539" y="583768"/>
                    <a:pt x="1286539" y="492192"/>
                  </a:cubicBezTo>
                  <a:cubicBezTo>
                    <a:pt x="1286539" y="400501"/>
                    <a:pt x="1211947" y="325909"/>
                    <a:pt x="1120256" y="325909"/>
                  </a:cubicBezTo>
                  <a:cubicBezTo>
                    <a:pt x="1074583" y="325909"/>
                    <a:pt x="1030402" y="345074"/>
                    <a:pt x="999188" y="378353"/>
                  </a:cubicBezTo>
                  <a:cubicBezTo>
                    <a:pt x="999188" y="378353"/>
                    <a:pt x="705755" y="679934"/>
                    <a:pt x="636441" y="739493"/>
                  </a:cubicBezTo>
                  <a:cubicBezTo>
                    <a:pt x="574817" y="792511"/>
                    <a:pt x="500455" y="825790"/>
                    <a:pt x="412780" y="825790"/>
                  </a:cubicBezTo>
                  <a:cubicBezTo>
                    <a:pt x="323729" y="825790"/>
                    <a:pt x="239957" y="791134"/>
                    <a:pt x="176955" y="728132"/>
                  </a:cubicBezTo>
                  <a:cubicBezTo>
                    <a:pt x="113954" y="665131"/>
                    <a:pt x="79297" y="581243"/>
                    <a:pt x="79297" y="492192"/>
                  </a:cubicBezTo>
                  <a:cubicBezTo>
                    <a:pt x="79297" y="308237"/>
                    <a:pt x="228940" y="158594"/>
                    <a:pt x="412895" y="158594"/>
                  </a:cubicBezTo>
                  <a:cubicBezTo>
                    <a:pt x="448470" y="158594"/>
                    <a:pt x="472454" y="165135"/>
                    <a:pt x="481979" y="165709"/>
                  </a:cubicBezTo>
                  <a:cubicBezTo>
                    <a:pt x="504930" y="166971"/>
                    <a:pt x="523635" y="148036"/>
                    <a:pt x="523635" y="126118"/>
                  </a:cubicBezTo>
                  <a:cubicBezTo>
                    <a:pt x="523635" y="107068"/>
                    <a:pt x="509635" y="90084"/>
                    <a:pt x="491045" y="86756"/>
                  </a:cubicBezTo>
                  <a:cubicBezTo>
                    <a:pt x="491045" y="86756"/>
                    <a:pt x="455126" y="79297"/>
                    <a:pt x="412780" y="79297"/>
                  </a:cubicBezTo>
                  <a:cubicBezTo>
                    <a:pt x="185218" y="79297"/>
                    <a:pt x="0" y="264515"/>
                    <a:pt x="0" y="492192"/>
                  </a:cubicBezTo>
                  <a:cubicBezTo>
                    <a:pt x="0" y="602473"/>
                    <a:pt x="42919" y="706099"/>
                    <a:pt x="120954" y="784134"/>
                  </a:cubicBezTo>
                  <a:cubicBezTo>
                    <a:pt x="198874" y="862168"/>
                    <a:pt x="302614" y="905087"/>
                    <a:pt x="412895" y="905087"/>
                  </a:cubicBezTo>
                  <a:cubicBezTo>
                    <a:pt x="519848" y="905087"/>
                    <a:pt x="620720" y="864463"/>
                    <a:pt x="697836" y="790560"/>
                  </a:cubicBezTo>
                  <a:lnTo>
                    <a:pt x="1067124" y="440207"/>
                  </a:lnTo>
                  <a:cubicBezTo>
                    <a:pt x="1082042" y="425977"/>
                    <a:pt x="1096846" y="417256"/>
                    <a:pt x="1120256" y="417256"/>
                  </a:cubicBezTo>
                  <a:moveTo>
                    <a:pt x="1120142" y="729968"/>
                  </a:moveTo>
                  <a:cubicBezTo>
                    <a:pt x="1082616" y="729968"/>
                    <a:pt x="1066550" y="722165"/>
                    <a:pt x="1053583" y="722165"/>
                  </a:cubicBezTo>
                  <a:cubicBezTo>
                    <a:pt x="1028451" y="722165"/>
                    <a:pt x="1007909" y="742706"/>
                    <a:pt x="1007909" y="767838"/>
                  </a:cubicBezTo>
                  <a:cubicBezTo>
                    <a:pt x="1007909" y="787347"/>
                    <a:pt x="1021336" y="805708"/>
                    <a:pt x="1039008" y="811101"/>
                  </a:cubicBezTo>
                  <a:cubicBezTo>
                    <a:pt x="1056681" y="816380"/>
                    <a:pt x="1088469" y="821430"/>
                    <a:pt x="1120142" y="821430"/>
                  </a:cubicBezTo>
                  <a:cubicBezTo>
                    <a:pt x="1301687" y="821430"/>
                    <a:pt x="1449379" y="673737"/>
                    <a:pt x="1449379" y="492192"/>
                  </a:cubicBezTo>
                  <a:cubicBezTo>
                    <a:pt x="1449379" y="310647"/>
                    <a:pt x="1301687" y="162955"/>
                    <a:pt x="1120142" y="162955"/>
                  </a:cubicBezTo>
                  <a:cubicBezTo>
                    <a:pt x="1031320" y="162955"/>
                    <a:pt x="945367" y="199677"/>
                    <a:pt x="883398" y="263711"/>
                  </a:cubicBezTo>
                  <a:lnTo>
                    <a:pt x="552095" y="631851"/>
                  </a:lnTo>
                  <a:cubicBezTo>
                    <a:pt x="514799" y="669032"/>
                    <a:pt x="465339" y="689459"/>
                    <a:pt x="412895" y="689459"/>
                  </a:cubicBezTo>
                  <a:cubicBezTo>
                    <a:pt x="304106" y="689459"/>
                    <a:pt x="215513" y="600982"/>
                    <a:pt x="215513" y="492077"/>
                  </a:cubicBezTo>
                  <a:cubicBezTo>
                    <a:pt x="215513" y="383288"/>
                    <a:pt x="304106" y="294696"/>
                    <a:pt x="413010" y="294696"/>
                  </a:cubicBezTo>
                  <a:cubicBezTo>
                    <a:pt x="438371" y="294696"/>
                    <a:pt x="446404" y="299515"/>
                    <a:pt x="457191" y="299515"/>
                  </a:cubicBezTo>
                  <a:cubicBezTo>
                    <a:pt x="476126" y="299515"/>
                    <a:pt x="495750" y="283335"/>
                    <a:pt x="495750" y="259924"/>
                  </a:cubicBezTo>
                  <a:cubicBezTo>
                    <a:pt x="495750" y="241104"/>
                    <a:pt x="482667" y="224235"/>
                    <a:pt x="464880" y="220333"/>
                  </a:cubicBezTo>
                  <a:cubicBezTo>
                    <a:pt x="450765" y="217235"/>
                    <a:pt x="429764" y="215399"/>
                    <a:pt x="413010" y="215399"/>
                  </a:cubicBezTo>
                  <a:cubicBezTo>
                    <a:pt x="260498" y="215399"/>
                    <a:pt x="136446" y="339566"/>
                    <a:pt x="136446" y="492077"/>
                  </a:cubicBezTo>
                  <a:cubicBezTo>
                    <a:pt x="136446" y="644589"/>
                    <a:pt x="260498" y="768756"/>
                    <a:pt x="413125" y="768756"/>
                  </a:cubicBezTo>
                  <a:cubicBezTo>
                    <a:pt x="538210" y="768756"/>
                    <a:pt x="607523" y="688541"/>
                    <a:pt x="618539" y="677065"/>
                  </a:cubicBezTo>
                  <a:lnTo>
                    <a:pt x="942154" y="334746"/>
                  </a:lnTo>
                  <a:cubicBezTo>
                    <a:pt x="987368" y="283564"/>
                    <a:pt x="1052320" y="254301"/>
                    <a:pt x="1120256" y="254301"/>
                  </a:cubicBezTo>
                  <a:cubicBezTo>
                    <a:pt x="1251423" y="254301"/>
                    <a:pt x="1358147" y="361025"/>
                    <a:pt x="1358147" y="492192"/>
                  </a:cubicBezTo>
                  <a:cubicBezTo>
                    <a:pt x="1358032" y="623244"/>
                    <a:pt x="1251309" y="729968"/>
                    <a:pt x="1120142" y="729968"/>
                  </a:cubicBezTo>
                  <a:moveTo>
                    <a:pt x="1468199" y="144135"/>
                  </a:moveTo>
                  <a:cubicBezTo>
                    <a:pt x="1375246" y="51182"/>
                    <a:pt x="1251653" y="0"/>
                    <a:pt x="1120256" y="0"/>
                  </a:cubicBezTo>
                  <a:cubicBezTo>
                    <a:pt x="963957" y="0"/>
                    <a:pt x="815347" y="75625"/>
                    <a:pt x="722853" y="202087"/>
                  </a:cubicBezTo>
                  <a:cubicBezTo>
                    <a:pt x="722853" y="202087"/>
                    <a:pt x="473601" y="513766"/>
                    <a:pt x="461208" y="529373"/>
                  </a:cubicBezTo>
                  <a:cubicBezTo>
                    <a:pt x="448814" y="545095"/>
                    <a:pt x="430682" y="553243"/>
                    <a:pt x="412895" y="553243"/>
                  </a:cubicBezTo>
                  <a:cubicBezTo>
                    <a:pt x="379157" y="553243"/>
                    <a:pt x="351730" y="525816"/>
                    <a:pt x="351730" y="492077"/>
                  </a:cubicBezTo>
                  <a:cubicBezTo>
                    <a:pt x="351730" y="458339"/>
                    <a:pt x="379157" y="430912"/>
                    <a:pt x="412895" y="430912"/>
                  </a:cubicBezTo>
                  <a:cubicBezTo>
                    <a:pt x="419207" y="430912"/>
                    <a:pt x="424027" y="431601"/>
                    <a:pt x="429191" y="431601"/>
                  </a:cubicBezTo>
                  <a:cubicBezTo>
                    <a:pt x="450650" y="431601"/>
                    <a:pt x="467978" y="413239"/>
                    <a:pt x="467978" y="392124"/>
                  </a:cubicBezTo>
                  <a:cubicBezTo>
                    <a:pt x="467978" y="375599"/>
                    <a:pt x="456617" y="350926"/>
                    <a:pt x="417830" y="350926"/>
                  </a:cubicBezTo>
                  <a:cubicBezTo>
                    <a:pt x="334860" y="350926"/>
                    <a:pt x="272547" y="414617"/>
                    <a:pt x="272547" y="491963"/>
                  </a:cubicBezTo>
                  <a:cubicBezTo>
                    <a:pt x="272547" y="569423"/>
                    <a:pt x="335549" y="632310"/>
                    <a:pt x="413010" y="632425"/>
                  </a:cubicBezTo>
                  <a:cubicBezTo>
                    <a:pt x="452486" y="632425"/>
                    <a:pt x="489897" y="615785"/>
                    <a:pt x="516521" y="586752"/>
                  </a:cubicBezTo>
                  <a:lnTo>
                    <a:pt x="803757" y="246727"/>
                  </a:lnTo>
                  <a:cubicBezTo>
                    <a:pt x="880529" y="148036"/>
                    <a:pt x="995860" y="91346"/>
                    <a:pt x="1120256" y="91346"/>
                  </a:cubicBezTo>
                  <a:cubicBezTo>
                    <a:pt x="1227324" y="91346"/>
                    <a:pt x="1327966" y="133003"/>
                    <a:pt x="1403706" y="208743"/>
                  </a:cubicBezTo>
                  <a:cubicBezTo>
                    <a:pt x="1479445" y="284482"/>
                    <a:pt x="1521102" y="385124"/>
                    <a:pt x="1521102" y="492192"/>
                  </a:cubicBezTo>
                  <a:cubicBezTo>
                    <a:pt x="1521102" y="713214"/>
                    <a:pt x="1341278" y="893038"/>
                    <a:pt x="1120256" y="893038"/>
                  </a:cubicBezTo>
                  <a:cubicBezTo>
                    <a:pt x="1057599" y="893038"/>
                    <a:pt x="1037058" y="881562"/>
                    <a:pt x="1021680" y="881562"/>
                  </a:cubicBezTo>
                  <a:cubicBezTo>
                    <a:pt x="995630" y="881562"/>
                    <a:pt x="974974" y="901989"/>
                    <a:pt x="974974" y="927580"/>
                  </a:cubicBezTo>
                  <a:cubicBezTo>
                    <a:pt x="974974" y="946629"/>
                    <a:pt x="986335" y="962925"/>
                    <a:pt x="1004696" y="970384"/>
                  </a:cubicBezTo>
                  <a:cubicBezTo>
                    <a:pt x="1020533" y="976810"/>
                    <a:pt x="1081698" y="984384"/>
                    <a:pt x="1120371" y="984384"/>
                  </a:cubicBezTo>
                  <a:cubicBezTo>
                    <a:pt x="1391771" y="984384"/>
                    <a:pt x="1612563" y="763592"/>
                    <a:pt x="1612563" y="492307"/>
                  </a:cubicBezTo>
                  <a:cubicBezTo>
                    <a:pt x="1612334" y="360681"/>
                    <a:pt x="1561152" y="237088"/>
                    <a:pt x="1468199" y="144135"/>
                  </a:cubicBezTo>
                </a:path>
              </a:pathLst>
            </a:custGeom>
            <a:grpFill/>
            <a:ln w="11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6000" dirty="0"/>
            </a:p>
          </p:txBody>
        </p:sp>
      </p:grpSp>
    </p:spTree>
    <p:extLst>
      <p:ext uri="{BB962C8B-B14F-4D97-AF65-F5344CB8AC3E}">
        <p14:creationId xmlns:p14="http://schemas.microsoft.com/office/powerpoint/2010/main" val="5396409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avec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A10378E-ACEE-42F8-275D-D63CC3B7E616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600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>
          <a:xfrm>
            <a:off x="10391800" y="1224000"/>
            <a:ext cx="13129400" cy="2448000"/>
          </a:xfrm>
        </p:spPr>
        <p:txBody>
          <a:bodyPr anchor="b" anchorCtr="0"/>
          <a:lstStyle>
            <a:lvl1pPr algn="ctr">
              <a:defRPr sz="7400" cap="all" baseline="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Titre de la présentation 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B20F765-3C63-CC3E-FBAD-78887FB1DB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91800" y="6660000"/>
            <a:ext cx="13129400" cy="7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>
              <a:defRPr sz="3800" b="0">
                <a:solidFill>
                  <a:schemeClr val="bg1"/>
                </a:solidFill>
              </a:defRPr>
            </a:lvl1pPr>
          </a:lstStyle>
          <a:p>
            <a:fld id="{24E3D08A-BC09-4292-A171-52A2D767F393}" type="datetime1">
              <a:rPr lang="fr-FR" smtClean="0"/>
              <a:t>26/06/2025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CD4CFDC-7C74-C55F-1971-CDC073DC8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23048" y="13356000"/>
            <a:ext cx="360000" cy="360000"/>
          </a:xfrm>
          <a:prstGeom prst="rect">
            <a:avLst/>
          </a:prstGeom>
          <a:noFill/>
          <a:ln>
            <a:solidFill>
              <a:schemeClr val="accent1">
                <a:shade val="50000"/>
                <a:alpha val="0"/>
              </a:schemeClr>
            </a:solidFill>
          </a:ln>
        </p:spPr>
        <p:txBody>
          <a:bodyPr/>
          <a:lstStyle>
            <a:lvl1pPr>
              <a:defRPr sz="2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92E8BAC-F5E7-192D-031D-4ED5F0966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18076" y="13356000"/>
            <a:ext cx="360000" cy="360000"/>
          </a:xfrm>
          <a:prstGeom prst="rect">
            <a:avLst/>
          </a:prstGeom>
          <a:noFill/>
          <a:ln>
            <a:solidFill>
              <a:schemeClr val="accent1">
                <a:shade val="50000"/>
                <a:alpha val="0"/>
              </a:schemeClr>
            </a:solidFill>
          </a:ln>
        </p:spPr>
        <p:txBody>
          <a:bodyPr/>
          <a:lstStyle>
            <a:lvl1pPr>
              <a:defRPr sz="2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FE5984D7-41F5-C3FB-5FB6-E9D7782617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91800" y="4320000"/>
            <a:ext cx="13129400" cy="1800000"/>
          </a:xfrm>
        </p:spPr>
        <p:txBody>
          <a:bodyPr/>
          <a:lstStyle>
            <a:lvl1pPr algn="ctr">
              <a:spcAft>
                <a:spcPts val="0"/>
              </a:spcAft>
              <a:defRPr sz="4800" b="1" cap="none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Sous-titre de la présentation </a:t>
            </a:r>
            <a:br>
              <a:rPr lang="fr-FR" dirty="0"/>
            </a:br>
            <a:r>
              <a:rPr lang="fr-FR" dirty="0"/>
              <a:t>sur 2 lignes maximum</a:t>
            </a:r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16F6B923-C747-D461-2629-89E0E68BEC4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-3" y="-1"/>
            <a:ext cx="9772072" cy="13716002"/>
          </a:xfrm>
          <a:custGeom>
            <a:avLst/>
            <a:gdLst>
              <a:gd name="connsiteX0" fmla="*/ 1 w 4886036"/>
              <a:gd name="connsiteY0" fmla="*/ 0 h 6858001"/>
              <a:gd name="connsiteX1" fmla="*/ 4007769 w 4886036"/>
              <a:gd name="connsiteY1" fmla="*/ 0 h 6858001"/>
              <a:gd name="connsiteX2" fmla="*/ 4007769 w 4886036"/>
              <a:gd name="connsiteY2" fmla="*/ 1216 h 6858001"/>
              <a:gd name="connsiteX3" fmla="*/ 4886036 w 4886036"/>
              <a:gd name="connsiteY3" fmla="*/ 1 h 6858001"/>
              <a:gd name="connsiteX4" fmla="*/ 4307225 w 4886036"/>
              <a:gd name="connsiteY4" fmla="*/ 6858001 h 6858001"/>
              <a:gd name="connsiteX5" fmla="*/ 4007769 w 4886036"/>
              <a:gd name="connsiteY5" fmla="*/ 6857531 h 6858001"/>
              <a:gd name="connsiteX6" fmla="*/ 4007769 w 4886036"/>
              <a:gd name="connsiteY6" fmla="*/ 6858000 h 6858001"/>
              <a:gd name="connsiteX7" fmla="*/ 1 w 4886036"/>
              <a:gd name="connsiteY7" fmla="*/ 6858000 h 6858001"/>
              <a:gd name="connsiteX8" fmla="*/ 1 w 4886036"/>
              <a:gd name="connsiteY8" fmla="*/ 6851241 h 6858001"/>
              <a:gd name="connsiteX9" fmla="*/ 0 w 4886036"/>
              <a:gd name="connsiteY9" fmla="*/ 6851241 h 6858001"/>
              <a:gd name="connsiteX10" fmla="*/ 0 w 4886036"/>
              <a:gd name="connsiteY10" fmla="*/ 6761 h 6858001"/>
              <a:gd name="connsiteX11" fmla="*/ 1 w 4886036"/>
              <a:gd name="connsiteY11" fmla="*/ 676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86036" h="6858001">
                <a:moveTo>
                  <a:pt x="1" y="0"/>
                </a:moveTo>
                <a:lnTo>
                  <a:pt x="4007769" y="0"/>
                </a:lnTo>
                <a:lnTo>
                  <a:pt x="4007769" y="1216"/>
                </a:lnTo>
                <a:lnTo>
                  <a:pt x="4886036" y="1"/>
                </a:lnTo>
                <a:cubicBezTo>
                  <a:pt x="4863774" y="2977772"/>
                  <a:pt x="4381432" y="4224989"/>
                  <a:pt x="4307225" y="6858001"/>
                </a:cubicBezTo>
                <a:lnTo>
                  <a:pt x="4007769" y="6857531"/>
                </a:lnTo>
                <a:lnTo>
                  <a:pt x="4007769" y="6858000"/>
                </a:lnTo>
                <a:lnTo>
                  <a:pt x="1" y="6858000"/>
                </a:lnTo>
                <a:lnTo>
                  <a:pt x="1" y="6851241"/>
                </a:lnTo>
                <a:lnTo>
                  <a:pt x="0" y="6851241"/>
                </a:lnTo>
                <a:lnTo>
                  <a:pt x="0" y="6761"/>
                </a:lnTo>
                <a:lnTo>
                  <a:pt x="1" y="676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1260000" anchor="ctr" anchorCtr="0">
            <a:noAutofit/>
          </a:bodyPr>
          <a:lstStyle>
            <a:lvl1pPr marL="0" marR="0" indent="0" algn="ctr" defTabSz="24382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Sélectionner l’icône </a:t>
            </a:r>
            <a:br>
              <a:rPr lang="fr-FR" noProof="0" dirty="0"/>
            </a:br>
            <a:r>
              <a:rPr lang="fr-FR" noProof="0" dirty="0"/>
              <a:t>pour insérer une image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AAA6EDE-30FA-C55B-77A0-55961C09737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33311" y="12165666"/>
            <a:ext cx="3317383" cy="828000"/>
            <a:chOff x="5759104" y="6476905"/>
            <a:chExt cx="673200" cy="168027"/>
          </a:xfrm>
          <a:solidFill>
            <a:schemeClr val="bg1"/>
          </a:solidFill>
        </p:grpSpPr>
        <p:sp>
          <p:nvSpPr>
            <p:cNvPr id="4" name="Forme libre : forme 3">
              <a:extLst>
                <a:ext uri="{FF2B5EF4-FFF2-40B4-BE49-F238E27FC236}">
                  <a16:creationId xmlns:a16="http://schemas.microsoft.com/office/drawing/2014/main" id="{A143CC8D-D2CD-028D-4ACD-2E66A5A2969F}"/>
                </a:ext>
              </a:extLst>
            </p:cNvPr>
            <p:cNvSpPr/>
            <p:nvPr/>
          </p:nvSpPr>
          <p:spPr>
            <a:xfrm>
              <a:off x="6062013" y="6513006"/>
              <a:ext cx="370291" cy="92946"/>
            </a:xfrm>
            <a:custGeom>
              <a:avLst/>
              <a:gdLst>
                <a:gd name="connsiteX0" fmla="*/ 388911 w 2169363"/>
                <a:gd name="connsiteY0" fmla="*/ 272203 h 544521"/>
                <a:gd name="connsiteX1" fmla="*/ 128069 w 2169363"/>
                <a:gd name="connsiteY1" fmla="*/ 176726 h 544521"/>
                <a:gd name="connsiteX2" fmla="*/ 105576 w 2169363"/>
                <a:gd name="connsiteY2" fmla="*/ 144135 h 544521"/>
                <a:gd name="connsiteX3" fmla="*/ 140462 w 2169363"/>
                <a:gd name="connsiteY3" fmla="*/ 109363 h 544521"/>
                <a:gd name="connsiteX4" fmla="*/ 423568 w 2169363"/>
                <a:gd name="connsiteY4" fmla="*/ 109363 h 544521"/>
                <a:gd name="connsiteX5" fmla="*/ 423568 w 2169363"/>
                <a:gd name="connsiteY5" fmla="*/ 7000 h 544521"/>
                <a:gd name="connsiteX6" fmla="*/ 137594 w 2169363"/>
                <a:gd name="connsiteY6" fmla="*/ 7000 h 544521"/>
                <a:gd name="connsiteX7" fmla="*/ 459 w 2169363"/>
                <a:gd name="connsiteY7" fmla="*/ 144135 h 544521"/>
                <a:gd name="connsiteX8" fmla="*/ 88592 w 2169363"/>
                <a:gd name="connsiteY8" fmla="*/ 272318 h 544521"/>
                <a:gd name="connsiteX9" fmla="*/ 349435 w 2169363"/>
                <a:gd name="connsiteY9" fmla="*/ 367796 h 544521"/>
                <a:gd name="connsiteX10" fmla="*/ 371927 w 2169363"/>
                <a:gd name="connsiteY10" fmla="*/ 400387 h 544521"/>
                <a:gd name="connsiteX11" fmla="*/ 337041 w 2169363"/>
                <a:gd name="connsiteY11" fmla="*/ 435158 h 544521"/>
                <a:gd name="connsiteX12" fmla="*/ 0 w 2169363"/>
                <a:gd name="connsiteY12" fmla="*/ 435158 h 544521"/>
                <a:gd name="connsiteX13" fmla="*/ 0 w 2169363"/>
                <a:gd name="connsiteY13" fmla="*/ 537521 h 544521"/>
                <a:gd name="connsiteX14" fmla="*/ 340025 w 2169363"/>
                <a:gd name="connsiteY14" fmla="*/ 537521 h 544521"/>
                <a:gd name="connsiteX15" fmla="*/ 480028 w 2169363"/>
                <a:gd name="connsiteY15" fmla="*/ 400387 h 544521"/>
                <a:gd name="connsiteX16" fmla="*/ 388911 w 2169363"/>
                <a:gd name="connsiteY16" fmla="*/ 272203 h 544521"/>
                <a:gd name="connsiteX17" fmla="*/ 1832322 w 2169363"/>
                <a:gd name="connsiteY17" fmla="*/ 435158 h 544521"/>
                <a:gd name="connsiteX18" fmla="*/ 1797436 w 2169363"/>
                <a:gd name="connsiteY18" fmla="*/ 400387 h 544521"/>
                <a:gd name="connsiteX19" fmla="*/ 1819929 w 2169363"/>
                <a:gd name="connsiteY19" fmla="*/ 367796 h 544521"/>
                <a:gd name="connsiteX20" fmla="*/ 2080771 w 2169363"/>
                <a:gd name="connsiteY20" fmla="*/ 272318 h 544521"/>
                <a:gd name="connsiteX21" fmla="*/ 2168904 w 2169363"/>
                <a:gd name="connsiteY21" fmla="*/ 144135 h 544521"/>
                <a:gd name="connsiteX22" fmla="*/ 2031770 w 2169363"/>
                <a:gd name="connsiteY22" fmla="*/ 7000 h 544521"/>
                <a:gd name="connsiteX23" fmla="*/ 1745796 w 2169363"/>
                <a:gd name="connsiteY23" fmla="*/ 7000 h 544521"/>
                <a:gd name="connsiteX24" fmla="*/ 1745796 w 2169363"/>
                <a:gd name="connsiteY24" fmla="*/ 109363 h 544521"/>
                <a:gd name="connsiteX25" fmla="*/ 2028901 w 2169363"/>
                <a:gd name="connsiteY25" fmla="*/ 109363 h 544521"/>
                <a:gd name="connsiteX26" fmla="*/ 2063787 w 2169363"/>
                <a:gd name="connsiteY26" fmla="*/ 144135 h 544521"/>
                <a:gd name="connsiteX27" fmla="*/ 2041295 w 2169363"/>
                <a:gd name="connsiteY27" fmla="*/ 176726 h 544521"/>
                <a:gd name="connsiteX28" fmla="*/ 1780452 w 2169363"/>
                <a:gd name="connsiteY28" fmla="*/ 272203 h 544521"/>
                <a:gd name="connsiteX29" fmla="*/ 1689336 w 2169363"/>
                <a:gd name="connsiteY29" fmla="*/ 400387 h 544521"/>
                <a:gd name="connsiteX30" fmla="*/ 1829339 w 2169363"/>
                <a:gd name="connsiteY30" fmla="*/ 537521 h 544521"/>
                <a:gd name="connsiteX31" fmla="*/ 2169363 w 2169363"/>
                <a:gd name="connsiteY31" fmla="*/ 537521 h 544521"/>
                <a:gd name="connsiteX32" fmla="*/ 2169363 w 2169363"/>
                <a:gd name="connsiteY32" fmla="*/ 435158 h 544521"/>
                <a:gd name="connsiteX33" fmla="*/ 1832322 w 2169363"/>
                <a:gd name="connsiteY33" fmla="*/ 435158 h 544521"/>
                <a:gd name="connsiteX34" fmla="*/ 907497 w 2169363"/>
                <a:gd name="connsiteY34" fmla="*/ 323729 h 544521"/>
                <a:gd name="connsiteX35" fmla="*/ 784478 w 2169363"/>
                <a:gd name="connsiteY35" fmla="*/ 445601 h 544521"/>
                <a:gd name="connsiteX36" fmla="*/ 661458 w 2169363"/>
                <a:gd name="connsiteY36" fmla="*/ 323729 h 544521"/>
                <a:gd name="connsiteX37" fmla="*/ 661458 w 2169363"/>
                <a:gd name="connsiteY37" fmla="*/ 7000 h 544521"/>
                <a:gd name="connsiteX38" fmla="*/ 550030 w 2169363"/>
                <a:gd name="connsiteY38" fmla="*/ 7000 h 544521"/>
                <a:gd name="connsiteX39" fmla="*/ 550030 w 2169363"/>
                <a:gd name="connsiteY39" fmla="*/ 331188 h 544521"/>
                <a:gd name="connsiteX40" fmla="*/ 784478 w 2169363"/>
                <a:gd name="connsiteY40" fmla="*/ 544521 h 544521"/>
                <a:gd name="connsiteX41" fmla="*/ 1018926 w 2169363"/>
                <a:gd name="connsiteY41" fmla="*/ 331188 h 544521"/>
                <a:gd name="connsiteX42" fmla="*/ 1018926 w 2169363"/>
                <a:gd name="connsiteY42" fmla="*/ 7000 h 544521"/>
                <a:gd name="connsiteX43" fmla="*/ 907497 w 2169363"/>
                <a:gd name="connsiteY43" fmla="*/ 7000 h 544521"/>
                <a:gd name="connsiteX44" fmla="*/ 907497 w 2169363"/>
                <a:gd name="connsiteY44" fmla="*/ 323729 h 544521"/>
                <a:gd name="connsiteX45" fmla="*/ 1376967 w 2169363"/>
                <a:gd name="connsiteY45" fmla="*/ 0 h 544521"/>
                <a:gd name="connsiteX46" fmla="*/ 1102928 w 2169363"/>
                <a:gd name="connsiteY46" fmla="*/ 272318 h 544521"/>
                <a:gd name="connsiteX47" fmla="*/ 1376967 w 2169363"/>
                <a:gd name="connsiteY47" fmla="*/ 544521 h 544521"/>
                <a:gd name="connsiteX48" fmla="*/ 1604530 w 2169363"/>
                <a:gd name="connsiteY48" fmla="*/ 438486 h 544521"/>
                <a:gd name="connsiteX49" fmla="*/ 1519266 w 2169363"/>
                <a:gd name="connsiteY49" fmla="*/ 377780 h 544521"/>
                <a:gd name="connsiteX50" fmla="*/ 1376853 w 2169363"/>
                <a:gd name="connsiteY50" fmla="*/ 448355 h 544521"/>
                <a:gd name="connsiteX51" fmla="*/ 1215504 w 2169363"/>
                <a:gd name="connsiteY51" fmla="*/ 310417 h 544521"/>
                <a:gd name="connsiteX52" fmla="*/ 1642629 w 2169363"/>
                <a:gd name="connsiteY52" fmla="*/ 310417 h 544521"/>
                <a:gd name="connsiteX53" fmla="*/ 1645383 w 2169363"/>
                <a:gd name="connsiteY53" fmla="*/ 272203 h 544521"/>
                <a:gd name="connsiteX54" fmla="*/ 1376967 w 2169363"/>
                <a:gd name="connsiteY54" fmla="*/ 0 h 544521"/>
                <a:gd name="connsiteX55" fmla="*/ 1218029 w 2169363"/>
                <a:gd name="connsiteY55" fmla="*/ 222514 h 544521"/>
                <a:gd name="connsiteX56" fmla="*/ 1376853 w 2169363"/>
                <a:gd name="connsiteY56" fmla="*/ 95363 h 544521"/>
                <a:gd name="connsiteX57" fmla="*/ 1535561 w 2169363"/>
                <a:gd name="connsiteY57" fmla="*/ 222514 h 544521"/>
                <a:gd name="connsiteX58" fmla="*/ 1218029 w 2169363"/>
                <a:gd name="connsiteY58" fmla="*/ 222514 h 544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169363" h="544521">
                  <a:moveTo>
                    <a:pt x="388911" y="272203"/>
                  </a:moveTo>
                  <a:lnTo>
                    <a:pt x="128069" y="176726"/>
                  </a:lnTo>
                  <a:cubicBezTo>
                    <a:pt x="114986" y="171676"/>
                    <a:pt x="105576" y="159053"/>
                    <a:pt x="105576" y="144135"/>
                  </a:cubicBezTo>
                  <a:cubicBezTo>
                    <a:pt x="105576" y="124970"/>
                    <a:pt x="121183" y="109363"/>
                    <a:pt x="140462" y="109363"/>
                  </a:cubicBezTo>
                  <a:lnTo>
                    <a:pt x="423568" y="109363"/>
                  </a:lnTo>
                  <a:lnTo>
                    <a:pt x="423568" y="7000"/>
                  </a:lnTo>
                  <a:lnTo>
                    <a:pt x="137594" y="7000"/>
                  </a:lnTo>
                  <a:cubicBezTo>
                    <a:pt x="61854" y="7000"/>
                    <a:pt x="459" y="68395"/>
                    <a:pt x="459" y="144135"/>
                  </a:cubicBezTo>
                  <a:cubicBezTo>
                    <a:pt x="459" y="202661"/>
                    <a:pt x="37066" y="252580"/>
                    <a:pt x="88592" y="272318"/>
                  </a:cubicBezTo>
                  <a:lnTo>
                    <a:pt x="349435" y="367796"/>
                  </a:lnTo>
                  <a:cubicBezTo>
                    <a:pt x="362632" y="372616"/>
                    <a:pt x="371927" y="385468"/>
                    <a:pt x="371927" y="400387"/>
                  </a:cubicBezTo>
                  <a:cubicBezTo>
                    <a:pt x="371927" y="419666"/>
                    <a:pt x="356320" y="435158"/>
                    <a:pt x="337041" y="435158"/>
                  </a:cubicBezTo>
                  <a:lnTo>
                    <a:pt x="0" y="435158"/>
                  </a:lnTo>
                  <a:lnTo>
                    <a:pt x="0" y="537521"/>
                  </a:lnTo>
                  <a:lnTo>
                    <a:pt x="340025" y="537521"/>
                  </a:lnTo>
                  <a:cubicBezTo>
                    <a:pt x="415764" y="537521"/>
                    <a:pt x="480028" y="476126"/>
                    <a:pt x="480028" y="400387"/>
                  </a:cubicBezTo>
                  <a:cubicBezTo>
                    <a:pt x="480028" y="341861"/>
                    <a:pt x="440437" y="291941"/>
                    <a:pt x="388911" y="272203"/>
                  </a:cubicBezTo>
                  <a:moveTo>
                    <a:pt x="1832322" y="435158"/>
                  </a:moveTo>
                  <a:cubicBezTo>
                    <a:pt x="1813043" y="435158"/>
                    <a:pt x="1797436" y="419551"/>
                    <a:pt x="1797436" y="400387"/>
                  </a:cubicBezTo>
                  <a:cubicBezTo>
                    <a:pt x="1797436" y="385468"/>
                    <a:pt x="1806617" y="372616"/>
                    <a:pt x="1819929" y="367796"/>
                  </a:cubicBezTo>
                  <a:lnTo>
                    <a:pt x="2080771" y="272318"/>
                  </a:lnTo>
                  <a:cubicBezTo>
                    <a:pt x="2132297" y="252580"/>
                    <a:pt x="2168904" y="202661"/>
                    <a:pt x="2168904" y="144135"/>
                  </a:cubicBezTo>
                  <a:cubicBezTo>
                    <a:pt x="2168904" y="68395"/>
                    <a:pt x="2107509" y="7000"/>
                    <a:pt x="2031770" y="7000"/>
                  </a:cubicBezTo>
                  <a:lnTo>
                    <a:pt x="1745796" y="7000"/>
                  </a:lnTo>
                  <a:lnTo>
                    <a:pt x="1745796" y="109363"/>
                  </a:lnTo>
                  <a:lnTo>
                    <a:pt x="2028901" y="109363"/>
                  </a:lnTo>
                  <a:cubicBezTo>
                    <a:pt x="2048180" y="109363"/>
                    <a:pt x="2063787" y="124970"/>
                    <a:pt x="2063787" y="144135"/>
                  </a:cubicBezTo>
                  <a:cubicBezTo>
                    <a:pt x="2063787" y="158938"/>
                    <a:pt x="2054377" y="171676"/>
                    <a:pt x="2041295" y="176726"/>
                  </a:cubicBezTo>
                  <a:lnTo>
                    <a:pt x="1780452" y="272203"/>
                  </a:lnTo>
                  <a:cubicBezTo>
                    <a:pt x="1728926" y="291941"/>
                    <a:pt x="1689336" y="341861"/>
                    <a:pt x="1689336" y="400387"/>
                  </a:cubicBezTo>
                  <a:cubicBezTo>
                    <a:pt x="1689336" y="476126"/>
                    <a:pt x="1753599" y="537521"/>
                    <a:pt x="1829339" y="537521"/>
                  </a:cubicBezTo>
                  <a:lnTo>
                    <a:pt x="2169363" y="537521"/>
                  </a:lnTo>
                  <a:lnTo>
                    <a:pt x="2169363" y="435158"/>
                  </a:lnTo>
                  <a:lnTo>
                    <a:pt x="1832322" y="435158"/>
                  </a:lnTo>
                  <a:close/>
                  <a:moveTo>
                    <a:pt x="907497" y="323729"/>
                  </a:moveTo>
                  <a:cubicBezTo>
                    <a:pt x="907841" y="404059"/>
                    <a:pt x="859070" y="445601"/>
                    <a:pt x="784478" y="445601"/>
                  </a:cubicBezTo>
                  <a:cubicBezTo>
                    <a:pt x="709886" y="445601"/>
                    <a:pt x="661114" y="404059"/>
                    <a:pt x="661458" y="323729"/>
                  </a:cubicBezTo>
                  <a:lnTo>
                    <a:pt x="661458" y="7000"/>
                  </a:lnTo>
                  <a:lnTo>
                    <a:pt x="550030" y="7000"/>
                  </a:lnTo>
                  <a:lnTo>
                    <a:pt x="550030" y="331188"/>
                  </a:lnTo>
                  <a:cubicBezTo>
                    <a:pt x="550030" y="449732"/>
                    <a:pt x="635868" y="544521"/>
                    <a:pt x="784478" y="544521"/>
                  </a:cubicBezTo>
                  <a:cubicBezTo>
                    <a:pt x="933088" y="544521"/>
                    <a:pt x="1018926" y="449732"/>
                    <a:pt x="1018926" y="331188"/>
                  </a:cubicBezTo>
                  <a:lnTo>
                    <a:pt x="1018926" y="7000"/>
                  </a:lnTo>
                  <a:lnTo>
                    <a:pt x="907497" y="7000"/>
                  </a:lnTo>
                  <a:lnTo>
                    <a:pt x="907497" y="323729"/>
                  </a:lnTo>
                  <a:close/>
                  <a:moveTo>
                    <a:pt x="1376967" y="0"/>
                  </a:moveTo>
                  <a:cubicBezTo>
                    <a:pt x="1223996" y="0"/>
                    <a:pt x="1102928" y="121872"/>
                    <a:pt x="1102928" y="272318"/>
                  </a:cubicBezTo>
                  <a:cubicBezTo>
                    <a:pt x="1102928" y="422649"/>
                    <a:pt x="1223882" y="544521"/>
                    <a:pt x="1376967" y="544521"/>
                  </a:cubicBezTo>
                  <a:cubicBezTo>
                    <a:pt x="1471642" y="544521"/>
                    <a:pt x="1548758" y="505274"/>
                    <a:pt x="1604530" y="438486"/>
                  </a:cubicBezTo>
                  <a:lnTo>
                    <a:pt x="1519266" y="377780"/>
                  </a:lnTo>
                  <a:cubicBezTo>
                    <a:pt x="1480478" y="422764"/>
                    <a:pt x="1433542" y="448355"/>
                    <a:pt x="1376853" y="448355"/>
                  </a:cubicBezTo>
                  <a:cubicBezTo>
                    <a:pt x="1297900" y="448355"/>
                    <a:pt x="1231915" y="389370"/>
                    <a:pt x="1215504" y="310417"/>
                  </a:cubicBezTo>
                  <a:lnTo>
                    <a:pt x="1642629" y="310417"/>
                  </a:lnTo>
                  <a:cubicBezTo>
                    <a:pt x="1644236" y="298483"/>
                    <a:pt x="1645383" y="284597"/>
                    <a:pt x="1645383" y="272203"/>
                  </a:cubicBezTo>
                  <a:cubicBezTo>
                    <a:pt x="1645269" y="121987"/>
                    <a:pt x="1529938" y="0"/>
                    <a:pt x="1376967" y="0"/>
                  </a:cubicBezTo>
                  <a:moveTo>
                    <a:pt x="1218029" y="222514"/>
                  </a:moveTo>
                  <a:cubicBezTo>
                    <a:pt x="1237997" y="149069"/>
                    <a:pt x="1301572" y="95363"/>
                    <a:pt x="1376853" y="95363"/>
                  </a:cubicBezTo>
                  <a:cubicBezTo>
                    <a:pt x="1452018" y="95363"/>
                    <a:pt x="1515593" y="149069"/>
                    <a:pt x="1535561" y="222514"/>
                  </a:cubicBezTo>
                  <a:lnTo>
                    <a:pt x="1218029" y="222514"/>
                  </a:lnTo>
                  <a:close/>
                </a:path>
              </a:pathLst>
            </a:custGeom>
            <a:grpFill/>
            <a:ln w="11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6000"/>
            </a:p>
          </p:txBody>
        </p:sp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4FE95306-8E6E-8581-68BA-503559291558}"/>
                </a:ext>
              </a:extLst>
            </p:cNvPr>
            <p:cNvSpPr/>
            <p:nvPr/>
          </p:nvSpPr>
          <p:spPr>
            <a:xfrm>
              <a:off x="5759104" y="6476905"/>
              <a:ext cx="275250" cy="168027"/>
            </a:xfrm>
            <a:custGeom>
              <a:avLst/>
              <a:gdLst>
                <a:gd name="connsiteX0" fmla="*/ 1120256 w 1612563"/>
                <a:gd name="connsiteY0" fmla="*/ 417256 h 984384"/>
                <a:gd name="connsiteX1" fmla="*/ 1195193 w 1612563"/>
                <a:gd name="connsiteY1" fmla="*/ 492192 h 984384"/>
                <a:gd name="connsiteX2" fmla="*/ 1120256 w 1612563"/>
                <a:gd name="connsiteY2" fmla="*/ 567128 h 984384"/>
                <a:gd name="connsiteX3" fmla="*/ 1102584 w 1612563"/>
                <a:gd name="connsiteY3" fmla="*/ 564948 h 984384"/>
                <a:gd name="connsiteX4" fmla="*/ 1068960 w 1612563"/>
                <a:gd name="connsiteY4" fmla="*/ 565407 h 984384"/>
                <a:gd name="connsiteX5" fmla="*/ 1040500 w 1612563"/>
                <a:gd name="connsiteY5" fmla="*/ 607752 h 984384"/>
                <a:gd name="connsiteX6" fmla="*/ 1068501 w 1612563"/>
                <a:gd name="connsiteY6" fmla="*/ 649868 h 984384"/>
                <a:gd name="connsiteX7" fmla="*/ 1120256 w 1612563"/>
                <a:gd name="connsiteY7" fmla="*/ 658360 h 984384"/>
                <a:gd name="connsiteX8" fmla="*/ 1286539 w 1612563"/>
                <a:gd name="connsiteY8" fmla="*/ 492192 h 984384"/>
                <a:gd name="connsiteX9" fmla="*/ 1120256 w 1612563"/>
                <a:gd name="connsiteY9" fmla="*/ 325909 h 984384"/>
                <a:gd name="connsiteX10" fmla="*/ 999188 w 1612563"/>
                <a:gd name="connsiteY10" fmla="*/ 378353 h 984384"/>
                <a:gd name="connsiteX11" fmla="*/ 636441 w 1612563"/>
                <a:gd name="connsiteY11" fmla="*/ 739493 h 984384"/>
                <a:gd name="connsiteX12" fmla="*/ 412780 w 1612563"/>
                <a:gd name="connsiteY12" fmla="*/ 825790 h 984384"/>
                <a:gd name="connsiteX13" fmla="*/ 176955 w 1612563"/>
                <a:gd name="connsiteY13" fmla="*/ 728132 h 984384"/>
                <a:gd name="connsiteX14" fmla="*/ 79297 w 1612563"/>
                <a:gd name="connsiteY14" fmla="*/ 492192 h 984384"/>
                <a:gd name="connsiteX15" fmla="*/ 412895 w 1612563"/>
                <a:gd name="connsiteY15" fmla="*/ 158594 h 984384"/>
                <a:gd name="connsiteX16" fmla="*/ 481979 w 1612563"/>
                <a:gd name="connsiteY16" fmla="*/ 165709 h 984384"/>
                <a:gd name="connsiteX17" fmla="*/ 523635 w 1612563"/>
                <a:gd name="connsiteY17" fmla="*/ 126118 h 984384"/>
                <a:gd name="connsiteX18" fmla="*/ 491045 w 1612563"/>
                <a:gd name="connsiteY18" fmla="*/ 86756 h 984384"/>
                <a:gd name="connsiteX19" fmla="*/ 412780 w 1612563"/>
                <a:gd name="connsiteY19" fmla="*/ 79297 h 984384"/>
                <a:gd name="connsiteX20" fmla="*/ 0 w 1612563"/>
                <a:gd name="connsiteY20" fmla="*/ 492192 h 984384"/>
                <a:gd name="connsiteX21" fmla="*/ 120954 w 1612563"/>
                <a:gd name="connsiteY21" fmla="*/ 784134 h 984384"/>
                <a:gd name="connsiteX22" fmla="*/ 412895 w 1612563"/>
                <a:gd name="connsiteY22" fmla="*/ 905087 h 984384"/>
                <a:gd name="connsiteX23" fmla="*/ 697836 w 1612563"/>
                <a:gd name="connsiteY23" fmla="*/ 790560 h 984384"/>
                <a:gd name="connsiteX24" fmla="*/ 1067124 w 1612563"/>
                <a:gd name="connsiteY24" fmla="*/ 440207 h 984384"/>
                <a:gd name="connsiteX25" fmla="*/ 1120256 w 1612563"/>
                <a:gd name="connsiteY25" fmla="*/ 417256 h 984384"/>
                <a:gd name="connsiteX26" fmla="*/ 1120142 w 1612563"/>
                <a:gd name="connsiteY26" fmla="*/ 729968 h 984384"/>
                <a:gd name="connsiteX27" fmla="*/ 1053583 w 1612563"/>
                <a:gd name="connsiteY27" fmla="*/ 722165 h 984384"/>
                <a:gd name="connsiteX28" fmla="*/ 1007909 w 1612563"/>
                <a:gd name="connsiteY28" fmla="*/ 767838 h 984384"/>
                <a:gd name="connsiteX29" fmla="*/ 1039008 w 1612563"/>
                <a:gd name="connsiteY29" fmla="*/ 811101 h 984384"/>
                <a:gd name="connsiteX30" fmla="*/ 1120142 w 1612563"/>
                <a:gd name="connsiteY30" fmla="*/ 821430 h 984384"/>
                <a:gd name="connsiteX31" fmla="*/ 1449379 w 1612563"/>
                <a:gd name="connsiteY31" fmla="*/ 492192 h 984384"/>
                <a:gd name="connsiteX32" fmla="*/ 1120142 w 1612563"/>
                <a:gd name="connsiteY32" fmla="*/ 162955 h 984384"/>
                <a:gd name="connsiteX33" fmla="*/ 883398 w 1612563"/>
                <a:gd name="connsiteY33" fmla="*/ 263711 h 984384"/>
                <a:gd name="connsiteX34" fmla="*/ 552095 w 1612563"/>
                <a:gd name="connsiteY34" fmla="*/ 631851 h 984384"/>
                <a:gd name="connsiteX35" fmla="*/ 412895 w 1612563"/>
                <a:gd name="connsiteY35" fmla="*/ 689459 h 984384"/>
                <a:gd name="connsiteX36" fmla="*/ 215513 w 1612563"/>
                <a:gd name="connsiteY36" fmla="*/ 492077 h 984384"/>
                <a:gd name="connsiteX37" fmla="*/ 413010 w 1612563"/>
                <a:gd name="connsiteY37" fmla="*/ 294696 h 984384"/>
                <a:gd name="connsiteX38" fmla="*/ 457191 w 1612563"/>
                <a:gd name="connsiteY38" fmla="*/ 299515 h 984384"/>
                <a:gd name="connsiteX39" fmla="*/ 495750 w 1612563"/>
                <a:gd name="connsiteY39" fmla="*/ 259924 h 984384"/>
                <a:gd name="connsiteX40" fmla="*/ 464880 w 1612563"/>
                <a:gd name="connsiteY40" fmla="*/ 220333 h 984384"/>
                <a:gd name="connsiteX41" fmla="*/ 413010 w 1612563"/>
                <a:gd name="connsiteY41" fmla="*/ 215399 h 984384"/>
                <a:gd name="connsiteX42" fmla="*/ 136446 w 1612563"/>
                <a:gd name="connsiteY42" fmla="*/ 492077 h 984384"/>
                <a:gd name="connsiteX43" fmla="*/ 413125 w 1612563"/>
                <a:gd name="connsiteY43" fmla="*/ 768756 h 984384"/>
                <a:gd name="connsiteX44" fmla="*/ 618539 w 1612563"/>
                <a:gd name="connsiteY44" fmla="*/ 677065 h 984384"/>
                <a:gd name="connsiteX45" fmla="*/ 942154 w 1612563"/>
                <a:gd name="connsiteY45" fmla="*/ 334746 h 984384"/>
                <a:gd name="connsiteX46" fmla="*/ 1120256 w 1612563"/>
                <a:gd name="connsiteY46" fmla="*/ 254301 h 984384"/>
                <a:gd name="connsiteX47" fmla="*/ 1358147 w 1612563"/>
                <a:gd name="connsiteY47" fmla="*/ 492192 h 984384"/>
                <a:gd name="connsiteX48" fmla="*/ 1120142 w 1612563"/>
                <a:gd name="connsiteY48" fmla="*/ 729968 h 984384"/>
                <a:gd name="connsiteX49" fmla="*/ 1468199 w 1612563"/>
                <a:gd name="connsiteY49" fmla="*/ 144135 h 984384"/>
                <a:gd name="connsiteX50" fmla="*/ 1120256 w 1612563"/>
                <a:gd name="connsiteY50" fmla="*/ 0 h 984384"/>
                <a:gd name="connsiteX51" fmla="*/ 722853 w 1612563"/>
                <a:gd name="connsiteY51" fmla="*/ 202087 h 984384"/>
                <a:gd name="connsiteX52" fmla="*/ 461208 w 1612563"/>
                <a:gd name="connsiteY52" fmla="*/ 529373 h 984384"/>
                <a:gd name="connsiteX53" fmla="*/ 412895 w 1612563"/>
                <a:gd name="connsiteY53" fmla="*/ 553243 h 984384"/>
                <a:gd name="connsiteX54" fmla="*/ 351730 w 1612563"/>
                <a:gd name="connsiteY54" fmla="*/ 492077 h 984384"/>
                <a:gd name="connsiteX55" fmla="*/ 412895 w 1612563"/>
                <a:gd name="connsiteY55" fmla="*/ 430912 h 984384"/>
                <a:gd name="connsiteX56" fmla="*/ 429191 w 1612563"/>
                <a:gd name="connsiteY56" fmla="*/ 431601 h 984384"/>
                <a:gd name="connsiteX57" fmla="*/ 467978 w 1612563"/>
                <a:gd name="connsiteY57" fmla="*/ 392124 h 984384"/>
                <a:gd name="connsiteX58" fmla="*/ 417830 w 1612563"/>
                <a:gd name="connsiteY58" fmla="*/ 350926 h 984384"/>
                <a:gd name="connsiteX59" fmla="*/ 272547 w 1612563"/>
                <a:gd name="connsiteY59" fmla="*/ 491963 h 984384"/>
                <a:gd name="connsiteX60" fmla="*/ 413010 w 1612563"/>
                <a:gd name="connsiteY60" fmla="*/ 632425 h 984384"/>
                <a:gd name="connsiteX61" fmla="*/ 516521 w 1612563"/>
                <a:gd name="connsiteY61" fmla="*/ 586752 h 984384"/>
                <a:gd name="connsiteX62" fmla="*/ 803757 w 1612563"/>
                <a:gd name="connsiteY62" fmla="*/ 246727 h 984384"/>
                <a:gd name="connsiteX63" fmla="*/ 1120256 w 1612563"/>
                <a:gd name="connsiteY63" fmla="*/ 91346 h 984384"/>
                <a:gd name="connsiteX64" fmla="*/ 1403706 w 1612563"/>
                <a:gd name="connsiteY64" fmla="*/ 208743 h 984384"/>
                <a:gd name="connsiteX65" fmla="*/ 1521102 w 1612563"/>
                <a:gd name="connsiteY65" fmla="*/ 492192 h 984384"/>
                <a:gd name="connsiteX66" fmla="*/ 1120256 w 1612563"/>
                <a:gd name="connsiteY66" fmla="*/ 893038 h 984384"/>
                <a:gd name="connsiteX67" fmla="*/ 1021680 w 1612563"/>
                <a:gd name="connsiteY67" fmla="*/ 881562 h 984384"/>
                <a:gd name="connsiteX68" fmla="*/ 974974 w 1612563"/>
                <a:gd name="connsiteY68" fmla="*/ 927580 h 984384"/>
                <a:gd name="connsiteX69" fmla="*/ 1004696 w 1612563"/>
                <a:gd name="connsiteY69" fmla="*/ 970384 h 984384"/>
                <a:gd name="connsiteX70" fmla="*/ 1120371 w 1612563"/>
                <a:gd name="connsiteY70" fmla="*/ 984384 h 984384"/>
                <a:gd name="connsiteX71" fmla="*/ 1612563 w 1612563"/>
                <a:gd name="connsiteY71" fmla="*/ 492307 h 984384"/>
                <a:gd name="connsiteX72" fmla="*/ 1468199 w 1612563"/>
                <a:gd name="connsiteY72" fmla="*/ 144135 h 984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1612563" h="984384">
                  <a:moveTo>
                    <a:pt x="1120256" y="417256"/>
                  </a:moveTo>
                  <a:cubicBezTo>
                    <a:pt x="1161569" y="417256"/>
                    <a:pt x="1195193" y="450880"/>
                    <a:pt x="1195193" y="492192"/>
                  </a:cubicBezTo>
                  <a:cubicBezTo>
                    <a:pt x="1195193" y="533505"/>
                    <a:pt x="1161569" y="567128"/>
                    <a:pt x="1120256" y="567128"/>
                  </a:cubicBezTo>
                  <a:cubicBezTo>
                    <a:pt x="1114633" y="567128"/>
                    <a:pt x="1102813" y="565063"/>
                    <a:pt x="1102584" y="564948"/>
                  </a:cubicBezTo>
                  <a:cubicBezTo>
                    <a:pt x="1098797" y="564030"/>
                    <a:pt x="1081354" y="560472"/>
                    <a:pt x="1068960" y="565407"/>
                  </a:cubicBezTo>
                  <a:cubicBezTo>
                    <a:pt x="1052320" y="572178"/>
                    <a:pt x="1040500" y="588588"/>
                    <a:pt x="1040500" y="607752"/>
                  </a:cubicBezTo>
                  <a:cubicBezTo>
                    <a:pt x="1040500" y="626113"/>
                    <a:pt x="1053927" y="644474"/>
                    <a:pt x="1068501" y="649868"/>
                  </a:cubicBezTo>
                  <a:cubicBezTo>
                    <a:pt x="1082960" y="655147"/>
                    <a:pt x="1104190" y="658360"/>
                    <a:pt x="1120256" y="658360"/>
                  </a:cubicBezTo>
                  <a:cubicBezTo>
                    <a:pt x="1211947" y="658360"/>
                    <a:pt x="1286539" y="583768"/>
                    <a:pt x="1286539" y="492192"/>
                  </a:cubicBezTo>
                  <a:cubicBezTo>
                    <a:pt x="1286539" y="400501"/>
                    <a:pt x="1211947" y="325909"/>
                    <a:pt x="1120256" y="325909"/>
                  </a:cubicBezTo>
                  <a:cubicBezTo>
                    <a:pt x="1074583" y="325909"/>
                    <a:pt x="1030402" y="345074"/>
                    <a:pt x="999188" y="378353"/>
                  </a:cubicBezTo>
                  <a:cubicBezTo>
                    <a:pt x="999188" y="378353"/>
                    <a:pt x="705755" y="679934"/>
                    <a:pt x="636441" y="739493"/>
                  </a:cubicBezTo>
                  <a:cubicBezTo>
                    <a:pt x="574817" y="792511"/>
                    <a:pt x="500455" y="825790"/>
                    <a:pt x="412780" y="825790"/>
                  </a:cubicBezTo>
                  <a:cubicBezTo>
                    <a:pt x="323729" y="825790"/>
                    <a:pt x="239957" y="791134"/>
                    <a:pt x="176955" y="728132"/>
                  </a:cubicBezTo>
                  <a:cubicBezTo>
                    <a:pt x="113954" y="665131"/>
                    <a:pt x="79297" y="581243"/>
                    <a:pt x="79297" y="492192"/>
                  </a:cubicBezTo>
                  <a:cubicBezTo>
                    <a:pt x="79297" y="308237"/>
                    <a:pt x="228940" y="158594"/>
                    <a:pt x="412895" y="158594"/>
                  </a:cubicBezTo>
                  <a:cubicBezTo>
                    <a:pt x="448470" y="158594"/>
                    <a:pt x="472454" y="165135"/>
                    <a:pt x="481979" y="165709"/>
                  </a:cubicBezTo>
                  <a:cubicBezTo>
                    <a:pt x="504930" y="166971"/>
                    <a:pt x="523635" y="148036"/>
                    <a:pt x="523635" y="126118"/>
                  </a:cubicBezTo>
                  <a:cubicBezTo>
                    <a:pt x="523635" y="107068"/>
                    <a:pt x="509635" y="90084"/>
                    <a:pt x="491045" y="86756"/>
                  </a:cubicBezTo>
                  <a:cubicBezTo>
                    <a:pt x="491045" y="86756"/>
                    <a:pt x="455126" y="79297"/>
                    <a:pt x="412780" y="79297"/>
                  </a:cubicBezTo>
                  <a:cubicBezTo>
                    <a:pt x="185218" y="79297"/>
                    <a:pt x="0" y="264515"/>
                    <a:pt x="0" y="492192"/>
                  </a:cubicBezTo>
                  <a:cubicBezTo>
                    <a:pt x="0" y="602473"/>
                    <a:pt x="42919" y="706099"/>
                    <a:pt x="120954" y="784134"/>
                  </a:cubicBezTo>
                  <a:cubicBezTo>
                    <a:pt x="198874" y="862168"/>
                    <a:pt x="302614" y="905087"/>
                    <a:pt x="412895" y="905087"/>
                  </a:cubicBezTo>
                  <a:cubicBezTo>
                    <a:pt x="519848" y="905087"/>
                    <a:pt x="620720" y="864463"/>
                    <a:pt x="697836" y="790560"/>
                  </a:cubicBezTo>
                  <a:lnTo>
                    <a:pt x="1067124" y="440207"/>
                  </a:lnTo>
                  <a:cubicBezTo>
                    <a:pt x="1082042" y="425977"/>
                    <a:pt x="1096846" y="417256"/>
                    <a:pt x="1120256" y="417256"/>
                  </a:cubicBezTo>
                  <a:moveTo>
                    <a:pt x="1120142" y="729968"/>
                  </a:moveTo>
                  <a:cubicBezTo>
                    <a:pt x="1082616" y="729968"/>
                    <a:pt x="1066550" y="722165"/>
                    <a:pt x="1053583" y="722165"/>
                  </a:cubicBezTo>
                  <a:cubicBezTo>
                    <a:pt x="1028451" y="722165"/>
                    <a:pt x="1007909" y="742706"/>
                    <a:pt x="1007909" y="767838"/>
                  </a:cubicBezTo>
                  <a:cubicBezTo>
                    <a:pt x="1007909" y="787347"/>
                    <a:pt x="1021336" y="805708"/>
                    <a:pt x="1039008" y="811101"/>
                  </a:cubicBezTo>
                  <a:cubicBezTo>
                    <a:pt x="1056681" y="816380"/>
                    <a:pt x="1088469" y="821430"/>
                    <a:pt x="1120142" y="821430"/>
                  </a:cubicBezTo>
                  <a:cubicBezTo>
                    <a:pt x="1301687" y="821430"/>
                    <a:pt x="1449379" y="673737"/>
                    <a:pt x="1449379" y="492192"/>
                  </a:cubicBezTo>
                  <a:cubicBezTo>
                    <a:pt x="1449379" y="310647"/>
                    <a:pt x="1301687" y="162955"/>
                    <a:pt x="1120142" y="162955"/>
                  </a:cubicBezTo>
                  <a:cubicBezTo>
                    <a:pt x="1031320" y="162955"/>
                    <a:pt x="945367" y="199677"/>
                    <a:pt x="883398" y="263711"/>
                  </a:cubicBezTo>
                  <a:lnTo>
                    <a:pt x="552095" y="631851"/>
                  </a:lnTo>
                  <a:cubicBezTo>
                    <a:pt x="514799" y="669032"/>
                    <a:pt x="465339" y="689459"/>
                    <a:pt x="412895" y="689459"/>
                  </a:cubicBezTo>
                  <a:cubicBezTo>
                    <a:pt x="304106" y="689459"/>
                    <a:pt x="215513" y="600982"/>
                    <a:pt x="215513" y="492077"/>
                  </a:cubicBezTo>
                  <a:cubicBezTo>
                    <a:pt x="215513" y="383288"/>
                    <a:pt x="304106" y="294696"/>
                    <a:pt x="413010" y="294696"/>
                  </a:cubicBezTo>
                  <a:cubicBezTo>
                    <a:pt x="438371" y="294696"/>
                    <a:pt x="446404" y="299515"/>
                    <a:pt x="457191" y="299515"/>
                  </a:cubicBezTo>
                  <a:cubicBezTo>
                    <a:pt x="476126" y="299515"/>
                    <a:pt x="495750" y="283335"/>
                    <a:pt x="495750" y="259924"/>
                  </a:cubicBezTo>
                  <a:cubicBezTo>
                    <a:pt x="495750" y="241104"/>
                    <a:pt x="482667" y="224235"/>
                    <a:pt x="464880" y="220333"/>
                  </a:cubicBezTo>
                  <a:cubicBezTo>
                    <a:pt x="450765" y="217235"/>
                    <a:pt x="429764" y="215399"/>
                    <a:pt x="413010" y="215399"/>
                  </a:cubicBezTo>
                  <a:cubicBezTo>
                    <a:pt x="260498" y="215399"/>
                    <a:pt x="136446" y="339566"/>
                    <a:pt x="136446" y="492077"/>
                  </a:cubicBezTo>
                  <a:cubicBezTo>
                    <a:pt x="136446" y="644589"/>
                    <a:pt x="260498" y="768756"/>
                    <a:pt x="413125" y="768756"/>
                  </a:cubicBezTo>
                  <a:cubicBezTo>
                    <a:pt x="538210" y="768756"/>
                    <a:pt x="607523" y="688541"/>
                    <a:pt x="618539" y="677065"/>
                  </a:cubicBezTo>
                  <a:lnTo>
                    <a:pt x="942154" y="334746"/>
                  </a:lnTo>
                  <a:cubicBezTo>
                    <a:pt x="987368" y="283564"/>
                    <a:pt x="1052320" y="254301"/>
                    <a:pt x="1120256" y="254301"/>
                  </a:cubicBezTo>
                  <a:cubicBezTo>
                    <a:pt x="1251423" y="254301"/>
                    <a:pt x="1358147" y="361025"/>
                    <a:pt x="1358147" y="492192"/>
                  </a:cubicBezTo>
                  <a:cubicBezTo>
                    <a:pt x="1358032" y="623244"/>
                    <a:pt x="1251309" y="729968"/>
                    <a:pt x="1120142" y="729968"/>
                  </a:cubicBezTo>
                  <a:moveTo>
                    <a:pt x="1468199" y="144135"/>
                  </a:moveTo>
                  <a:cubicBezTo>
                    <a:pt x="1375246" y="51182"/>
                    <a:pt x="1251653" y="0"/>
                    <a:pt x="1120256" y="0"/>
                  </a:cubicBezTo>
                  <a:cubicBezTo>
                    <a:pt x="963957" y="0"/>
                    <a:pt x="815347" y="75625"/>
                    <a:pt x="722853" y="202087"/>
                  </a:cubicBezTo>
                  <a:cubicBezTo>
                    <a:pt x="722853" y="202087"/>
                    <a:pt x="473601" y="513766"/>
                    <a:pt x="461208" y="529373"/>
                  </a:cubicBezTo>
                  <a:cubicBezTo>
                    <a:pt x="448814" y="545095"/>
                    <a:pt x="430682" y="553243"/>
                    <a:pt x="412895" y="553243"/>
                  </a:cubicBezTo>
                  <a:cubicBezTo>
                    <a:pt x="379157" y="553243"/>
                    <a:pt x="351730" y="525816"/>
                    <a:pt x="351730" y="492077"/>
                  </a:cubicBezTo>
                  <a:cubicBezTo>
                    <a:pt x="351730" y="458339"/>
                    <a:pt x="379157" y="430912"/>
                    <a:pt x="412895" y="430912"/>
                  </a:cubicBezTo>
                  <a:cubicBezTo>
                    <a:pt x="419207" y="430912"/>
                    <a:pt x="424027" y="431601"/>
                    <a:pt x="429191" y="431601"/>
                  </a:cubicBezTo>
                  <a:cubicBezTo>
                    <a:pt x="450650" y="431601"/>
                    <a:pt x="467978" y="413239"/>
                    <a:pt x="467978" y="392124"/>
                  </a:cubicBezTo>
                  <a:cubicBezTo>
                    <a:pt x="467978" y="375599"/>
                    <a:pt x="456617" y="350926"/>
                    <a:pt x="417830" y="350926"/>
                  </a:cubicBezTo>
                  <a:cubicBezTo>
                    <a:pt x="334860" y="350926"/>
                    <a:pt x="272547" y="414617"/>
                    <a:pt x="272547" y="491963"/>
                  </a:cubicBezTo>
                  <a:cubicBezTo>
                    <a:pt x="272547" y="569423"/>
                    <a:pt x="335549" y="632310"/>
                    <a:pt x="413010" y="632425"/>
                  </a:cubicBezTo>
                  <a:cubicBezTo>
                    <a:pt x="452486" y="632425"/>
                    <a:pt x="489897" y="615785"/>
                    <a:pt x="516521" y="586752"/>
                  </a:cubicBezTo>
                  <a:lnTo>
                    <a:pt x="803757" y="246727"/>
                  </a:lnTo>
                  <a:cubicBezTo>
                    <a:pt x="880529" y="148036"/>
                    <a:pt x="995860" y="91346"/>
                    <a:pt x="1120256" y="91346"/>
                  </a:cubicBezTo>
                  <a:cubicBezTo>
                    <a:pt x="1227324" y="91346"/>
                    <a:pt x="1327966" y="133003"/>
                    <a:pt x="1403706" y="208743"/>
                  </a:cubicBezTo>
                  <a:cubicBezTo>
                    <a:pt x="1479445" y="284482"/>
                    <a:pt x="1521102" y="385124"/>
                    <a:pt x="1521102" y="492192"/>
                  </a:cubicBezTo>
                  <a:cubicBezTo>
                    <a:pt x="1521102" y="713214"/>
                    <a:pt x="1341278" y="893038"/>
                    <a:pt x="1120256" y="893038"/>
                  </a:cubicBezTo>
                  <a:cubicBezTo>
                    <a:pt x="1057599" y="893038"/>
                    <a:pt x="1037058" y="881562"/>
                    <a:pt x="1021680" y="881562"/>
                  </a:cubicBezTo>
                  <a:cubicBezTo>
                    <a:pt x="995630" y="881562"/>
                    <a:pt x="974974" y="901989"/>
                    <a:pt x="974974" y="927580"/>
                  </a:cubicBezTo>
                  <a:cubicBezTo>
                    <a:pt x="974974" y="946629"/>
                    <a:pt x="986335" y="962925"/>
                    <a:pt x="1004696" y="970384"/>
                  </a:cubicBezTo>
                  <a:cubicBezTo>
                    <a:pt x="1020533" y="976810"/>
                    <a:pt x="1081698" y="984384"/>
                    <a:pt x="1120371" y="984384"/>
                  </a:cubicBezTo>
                  <a:cubicBezTo>
                    <a:pt x="1391771" y="984384"/>
                    <a:pt x="1612563" y="763592"/>
                    <a:pt x="1612563" y="492307"/>
                  </a:cubicBezTo>
                  <a:cubicBezTo>
                    <a:pt x="1612334" y="360681"/>
                    <a:pt x="1561152" y="237088"/>
                    <a:pt x="1468199" y="144135"/>
                  </a:cubicBezTo>
                </a:path>
              </a:pathLst>
            </a:custGeom>
            <a:grpFill/>
            <a:ln w="11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6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419305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87B1AD9-58F7-B98A-C95F-F3A0C420DD1D}"/>
              </a:ext>
            </a:extLst>
          </p:cNvPr>
          <p:cNvSpPr/>
          <p:nvPr userDrawn="1"/>
        </p:nvSpPr>
        <p:spPr>
          <a:xfrm>
            <a:off x="1" y="0"/>
            <a:ext cx="5029203" cy="13716000"/>
          </a:xfrm>
          <a:custGeom>
            <a:avLst/>
            <a:gdLst>
              <a:gd name="connsiteX0" fmla="*/ 0 w 2514601"/>
              <a:gd name="connsiteY0" fmla="*/ 0 h 6858000"/>
              <a:gd name="connsiteX1" fmla="*/ 2099556 w 2514601"/>
              <a:gd name="connsiteY1" fmla="*/ 0 h 6858000"/>
              <a:gd name="connsiteX2" fmla="*/ 2099556 w 2514601"/>
              <a:gd name="connsiteY2" fmla="*/ 355 h 6858000"/>
              <a:gd name="connsiteX3" fmla="*/ 2216421 w 2514601"/>
              <a:gd name="connsiteY3" fmla="*/ 0 h 6858000"/>
              <a:gd name="connsiteX4" fmla="*/ 2216751 w 2514601"/>
              <a:gd name="connsiteY4" fmla="*/ 0 h 6858000"/>
              <a:gd name="connsiteX5" fmla="*/ 2220935 w 2514601"/>
              <a:gd name="connsiteY5" fmla="*/ 242874 h 6858000"/>
              <a:gd name="connsiteX6" fmla="*/ 2512845 w 2514601"/>
              <a:gd name="connsiteY6" fmla="*/ 6583808 h 6858000"/>
              <a:gd name="connsiteX7" fmla="*/ 2514601 w 2514601"/>
              <a:gd name="connsiteY7" fmla="*/ 6858000 h 6858000"/>
              <a:gd name="connsiteX8" fmla="*/ 2514227 w 2514601"/>
              <a:gd name="connsiteY8" fmla="*/ 6858000 h 6858000"/>
              <a:gd name="connsiteX9" fmla="*/ 2099556 w 2514601"/>
              <a:gd name="connsiteY9" fmla="*/ 6856892 h 6858000"/>
              <a:gd name="connsiteX10" fmla="*/ 2099556 w 2514601"/>
              <a:gd name="connsiteY10" fmla="*/ 6858000 h 6858000"/>
              <a:gd name="connsiteX11" fmla="*/ 0 w 2514601"/>
              <a:gd name="connsiteY11" fmla="*/ 6858000 h 6858000"/>
              <a:gd name="connsiteX12" fmla="*/ 0 w 2514601"/>
              <a:gd name="connsiteY12" fmla="*/ 6851278 h 6858000"/>
              <a:gd name="connsiteX13" fmla="*/ 0 w 2514601"/>
              <a:gd name="connsiteY13" fmla="*/ 672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14601" h="6858000">
                <a:moveTo>
                  <a:pt x="0" y="0"/>
                </a:moveTo>
                <a:lnTo>
                  <a:pt x="2099556" y="0"/>
                </a:lnTo>
                <a:lnTo>
                  <a:pt x="2099556" y="355"/>
                </a:lnTo>
                <a:lnTo>
                  <a:pt x="2216421" y="0"/>
                </a:lnTo>
                <a:lnTo>
                  <a:pt x="2216751" y="0"/>
                </a:lnTo>
                <a:lnTo>
                  <a:pt x="2220935" y="242874"/>
                </a:lnTo>
                <a:cubicBezTo>
                  <a:pt x="2268656" y="2632927"/>
                  <a:pt x="2488619" y="3890677"/>
                  <a:pt x="2512845" y="6583808"/>
                </a:cubicBezTo>
                <a:lnTo>
                  <a:pt x="2514601" y="6858000"/>
                </a:lnTo>
                <a:lnTo>
                  <a:pt x="2514227" y="6858000"/>
                </a:lnTo>
                <a:lnTo>
                  <a:pt x="2099556" y="6856892"/>
                </a:lnTo>
                <a:lnTo>
                  <a:pt x="2099556" y="6858000"/>
                </a:lnTo>
                <a:lnTo>
                  <a:pt x="0" y="6858000"/>
                </a:lnTo>
                <a:lnTo>
                  <a:pt x="0" y="6851278"/>
                </a:lnTo>
                <a:lnTo>
                  <a:pt x="0" y="672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sz="60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5F37B2A-5BEF-61E5-319B-4E1D8873EC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9999" y="2321656"/>
            <a:ext cx="18474051" cy="1440000"/>
          </a:xfrm>
        </p:spPr>
        <p:txBody>
          <a:bodyPr anchor="b" anchorCtr="0"/>
          <a:lstStyle>
            <a:lvl1pPr>
              <a:defRPr sz="740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Sommaire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2380D35-479C-97E9-58E8-8CC2454261C2}"/>
              </a:ext>
            </a:extLst>
          </p:cNvPr>
          <p:cNvSpPr txBox="1"/>
          <p:nvPr userDrawn="1"/>
        </p:nvSpPr>
        <p:spPr>
          <a:xfrm>
            <a:off x="1921328" y="12957996"/>
            <a:ext cx="323760" cy="75800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fr-FR" sz="1600" dirty="0"/>
              <a:t>|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858CDEE6-D8A8-B5A0-FA60-5EFFFBAD04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79234" y="4442386"/>
            <a:ext cx="18234815" cy="6840000"/>
          </a:xfrm>
        </p:spPr>
        <p:txBody>
          <a:bodyPr numCol="2" spcCol="540000"/>
          <a:lstStyle>
            <a:lvl1pPr>
              <a:spcAft>
                <a:spcPts val="2400"/>
              </a:spcAft>
              <a:tabLst>
                <a:tab pos="609585" algn="l"/>
              </a:tabLst>
              <a:defRPr sz="2400" b="0">
                <a:solidFill>
                  <a:schemeClr val="tx1"/>
                </a:solidFill>
                <a:latin typeface="+mj-lt"/>
              </a:defRPr>
            </a:lvl1pPr>
            <a:lvl2pPr marL="600061" indent="0">
              <a:spcAft>
                <a:spcPts val="2400"/>
              </a:spcAft>
              <a:tabLst>
                <a:tab pos="1381092" algn="l"/>
              </a:tabLst>
              <a:defRPr sz="21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noProof="0" dirty="0"/>
              <a:t>1.	Texte de niveau 1</a:t>
            </a:r>
          </a:p>
          <a:p>
            <a:pPr lvl="1"/>
            <a:r>
              <a:rPr lang="fr-FR" noProof="0" dirty="0"/>
              <a:t>1.1.	Texte de niveau 2</a:t>
            </a:r>
          </a:p>
        </p:txBody>
      </p:sp>
      <p:sp>
        <p:nvSpPr>
          <p:cNvPr id="20" name="Espace réservé de la date 19">
            <a:extLst>
              <a:ext uri="{FF2B5EF4-FFF2-40B4-BE49-F238E27FC236}">
                <a16:creationId xmlns:a16="http://schemas.microsoft.com/office/drawing/2014/main" id="{7095F59A-D3F1-6733-04F9-01237E5EDAA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6D805C-01CE-41CA-9036-5C442F29017C}" type="datetime1">
              <a:rPr lang="fr-FR" smtClean="0"/>
              <a:pPr/>
              <a:t>26/06/2025</a:t>
            </a:fld>
            <a:endParaRPr lang="fr-FR" dirty="0"/>
          </a:p>
        </p:txBody>
      </p:sp>
      <p:sp>
        <p:nvSpPr>
          <p:cNvPr id="21" name="Espace réservé du pied de page 20">
            <a:extLst>
              <a:ext uri="{FF2B5EF4-FFF2-40B4-BE49-F238E27FC236}">
                <a16:creationId xmlns:a16="http://schemas.microsoft.com/office/drawing/2014/main" id="{DB71B133-D409-C853-078A-66AC94E64D1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254896" y="13008272"/>
            <a:ext cx="2664296" cy="707728"/>
          </a:xfrm>
        </p:spPr>
        <p:txBody>
          <a:bodyPr/>
          <a:lstStyle/>
          <a:p>
            <a:pPr algn="l"/>
            <a:r>
              <a:rPr lang="fr-FR" dirty="0"/>
              <a:t>Titre de la présentation</a:t>
            </a:r>
          </a:p>
        </p:txBody>
      </p:sp>
      <p:sp>
        <p:nvSpPr>
          <p:cNvPr id="22" name="Espace réservé du numéro de diapositive 21">
            <a:extLst>
              <a:ext uri="{FF2B5EF4-FFF2-40B4-BE49-F238E27FC236}">
                <a16:creationId xmlns:a16="http://schemas.microsoft.com/office/drawing/2014/main" id="{A6E4E83D-E734-C52A-67FA-9194390D8D8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042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1B27961-FAAB-E901-6871-9EF6F0D58F0F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6000"/>
          </a:p>
        </p:txBody>
      </p:sp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B273CDB4-8475-A4DA-225D-4E9241279DB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-1" y="-1"/>
            <a:ext cx="11154983" cy="13716002"/>
          </a:xfrm>
          <a:custGeom>
            <a:avLst/>
            <a:gdLst>
              <a:gd name="connsiteX0" fmla="*/ 1 w 5577491"/>
              <a:gd name="connsiteY0" fmla="*/ 0 h 6858001"/>
              <a:gd name="connsiteX1" fmla="*/ 4007769 w 5577491"/>
              <a:gd name="connsiteY1" fmla="*/ 0 h 6858001"/>
              <a:gd name="connsiteX2" fmla="*/ 4007769 w 5577491"/>
              <a:gd name="connsiteY2" fmla="*/ 1 h 6858001"/>
              <a:gd name="connsiteX3" fmla="*/ 4886036 w 5577491"/>
              <a:gd name="connsiteY3" fmla="*/ 1 h 6858001"/>
              <a:gd name="connsiteX4" fmla="*/ 4938148 w 5577491"/>
              <a:gd name="connsiteY4" fmla="*/ 1 h 6858001"/>
              <a:gd name="connsiteX5" fmla="*/ 5572939 w 5577491"/>
              <a:gd name="connsiteY5" fmla="*/ 6858001 h 6858001"/>
              <a:gd name="connsiteX6" fmla="*/ 4307225 w 5577491"/>
              <a:gd name="connsiteY6" fmla="*/ 6858001 h 6858001"/>
              <a:gd name="connsiteX7" fmla="*/ 1 w 5577491"/>
              <a:gd name="connsiteY7" fmla="*/ 6858001 h 6858001"/>
              <a:gd name="connsiteX8" fmla="*/ 1 w 5577491"/>
              <a:gd name="connsiteY8" fmla="*/ 6858000 h 6858001"/>
              <a:gd name="connsiteX9" fmla="*/ 1 w 5577491"/>
              <a:gd name="connsiteY9" fmla="*/ 6851241 h 6858001"/>
              <a:gd name="connsiteX10" fmla="*/ 0 w 5577491"/>
              <a:gd name="connsiteY10" fmla="*/ 6851241 h 6858001"/>
              <a:gd name="connsiteX11" fmla="*/ 0 w 5577491"/>
              <a:gd name="connsiteY11" fmla="*/ 6761 h 6858001"/>
              <a:gd name="connsiteX12" fmla="*/ 1 w 5577491"/>
              <a:gd name="connsiteY12" fmla="*/ 6761 h 6858001"/>
              <a:gd name="connsiteX13" fmla="*/ 1 w 5577491"/>
              <a:gd name="connsiteY13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77491" h="6858001">
                <a:moveTo>
                  <a:pt x="1" y="0"/>
                </a:moveTo>
                <a:lnTo>
                  <a:pt x="4007769" y="0"/>
                </a:lnTo>
                <a:lnTo>
                  <a:pt x="4007769" y="1"/>
                </a:lnTo>
                <a:lnTo>
                  <a:pt x="4886036" y="1"/>
                </a:lnTo>
                <a:lnTo>
                  <a:pt x="4938148" y="1"/>
                </a:lnTo>
                <a:cubicBezTo>
                  <a:pt x="4945201" y="2384390"/>
                  <a:pt x="5639946" y="4238402"/>
                  <a:pt x="5572939" y="6858001"/>
                </a:cubicBezTo>
                <a:lnTo>
                  <a:pt x="4307225" y="6858001"/>
                </a:lnTo>
                <a:lnTo>
                  <a:pt x="1" y="6858001"/>
                </a:lnTo>
                <a:lnTo>
                  <a:pt x="1" y="6858000"/>
                </a:lnTo>
                <a:lnTo>
                  <a:pt x="1" y="6851241"/>
                </a:lnTo>
                <a:lnTo>
                  <a:pt x="0" y="6851241"/>
                </a:lnTo>
                <a:lnTo>
                  <a:pt x="0" y="6761"/>
                </a:lnTo>
                <a:lnTo>
                  <a:pt x="1" y="6761"/>
                </a:lnTo>
                <a:lnTo>
                  <a:pt x="1" y="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1260000" anchor="ctr" anchorCtr="0">
            <a:noAutofit/>
          </a:bodyPr>
          <a:lstStyle>
            <a:lvl1pPr marL="0" marR="0" indent="0" algn="ctr" defTabSz="24382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Sélectionner l’icône pour insérer une image, </a:t>
            </a:r>
            <a:br>
              <a:rPr lang="fr-FR" noProof="0" dirty="0"/>
            </a:br>
            <a:r>
              <a:rPr lang="fr-FR" noProof="0" dirty="0"/>
              <a:t>puis disposer l’image en arrière plan </a:t>
            </a:r>
            <a:br>
              <a:rPr lang="fr-FR" noProof="0" dirty="0"/>
            </a:br>
            <a:r>
              <a:rPr lang="fr-FR" noProof="0" dirty="0"/>
              <a:t>(Sélectionner l’image avec le bouton droit </a:t>
            </a:r>
            <a:br>
              <a:rPr lang="fr-FR" noProof="0" dirty="0"/>
            </a:br>
            <a:r>
              <a:rPr lang="fr-FR" noProof="0" dirty="0"/>
              <a:t>de la souris / Mettre à l’arrière plan)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6EB3A4D8-4CAB-9B33-1392-CB14C6CFED9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9512" y="-2"/>
            <a:ext cx="16584488" cy="11412692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0"/>
          <a:lstStyle>
            <a:lvl1pPr algn="ctr">
              <a:defRPr sz="2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A86F3D-3B09-4C6B-6AA5-A2B27C8A94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68001" y="2303312"/>
            <a:ext cx="11346051" cy="3186536"/>
          </a:xfrm>
        </p:spPr>
        <p:txBody>
          <a:bodyPr anchor="b" anchorCtr="0"/>
          <a:lstStyle>
            <a:lvl1pPr>
              <a:defRPr sz="168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1.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2D4B0F1-389D-152C-F4A1-2348A89AA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06D805C-01CE-41CA-9036-5C442F29017C}" type="datetime1">
              <a:rPr lang="fr-FR" smtClean="0"/>
              <a:pPr/>
              <a:t>26/06/2025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95D3813-B1EC-6B12-79B7-546A46C35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2DE4C4A-BD90-B06D-27E7-FF7F1ED0F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6799E7D-764E-4A47-9CEE-BD9564B30F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168001" y="6480001"/>
            <a:ext cx="11346051" cy="2001610"/>
          </a:xfrm>
        </p:spPr>
        <p:txBody>
          <a:bodyPr anchor="b" anchorCtr="0"/>
          <a:lstStyle>
            <a:lvl1pPr>
              <a:spcAft>
                <a:spcPts val="0"/>
              </a:spcAft>
              <a:defRPr sz="5400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 </a:t>
            </a:r>
            <a:br>
              <a:rPr lang="fr-FR" dirty="0"/>
            </a:br>
            <a:r>
              <a:rPr lang="fr-FR" dirty="0"/>
              <a:t>sur plusieurs lignes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EB21CC21-8D1C-2D61-9C0B-9B9F0CBEF3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68001" y="8640002"/>
            <a:ext cx="11346051" cy="3690608"/>
          </a:xfrm>
        </p:spPr>
        <p:txBody>
          <a:bodyPr/>
          <a:lstStyle>
            <a:lvl1pPr>
              <a:spcAft>
                <a:spcPts val="0"/>
              </a:spcAft>
              <a:defRPr sz="3800" b="0" cap="none" baseline="0">
                <a:solidFill>
                  <a:schemeClr val="bg1"/>
                </a:solidFill>
              </a:defRPr>
            </a:lvl1pPr>
            <a:lvl3pPr>
              <a:defRPr/>
            </a:lvl3pPr>
          </a:lstStyle>
          <a:p>
            <a:r>
              <a:rPr lang="fr-FR" dirty="0"/>
              <a:t>Sous-titre de la partie </a:t>
            </a:r>
            <a:br>
              <a:rPr lang="fr-FR" dirty="0"/>
            </a:br>
            <a:r>
              <a:rPr lang="fr-FR" dirty="0"/>
              <a:t>sur plusieurs lignes</a:t>
            </a:r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B1833C26-51C4-F59E-E079-A39D95D4E9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2400" y="12960000"/>
            <a:ext cx="324000" cy="756000"/>
          </a:xfrm>
        </p:spPr>
        <p:txBody>
          <a:bodyPr/>
          <a:lstStyle>
            <a:lvl1pPr algn="ctr">
              <a:defRPr sz="1600" b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dirty="0"/>
              <a:t>|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39C7FA9-6C4C-FE20-1DDC-A1DB0587576D}"/>
              </a:ext>
            </a:extLst>
          </p:cNvPr>
          <p:cNvGrpSpPr/>
          <p:nvPr userDrawn="1"/>
        </p:nvGrpSpPr>
        <p:grpSpPr>
          <a:xfrm>
            <a:off x="11518800" y="12901615"/>
            <a:ext cx="1346400" cy="336054"/>
            <a:chOff x="5759104" y="6476905"/>
            <a:chExt cx="673200" cy="168027"/>
          </a:xfrm>
          <a:solidFill>
            <a:schemeClr val="bg1"/>
          </a:solidFill>
        </p:grpSpPr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2E8784B4-B4AC-2307-F9B8-B889D69C29AB}"/>
                </a:ext>
              </a:extLst>
            </p:cNvPr>
            <p:cNvSpPr/>
            <p:nvPr/>
          </p:nvSpPr>
          <p:spPr>
            <a:xfrm>
              <a:off x="6062013" y="6513006"/>
              <a:ext cx="370291" cy="92946"/>
            </a:xfrm>
            <a:custGeom>
              <a:avLst/>
              <a:gdLst>
                <a:gd name="connsiteX0" fmla="*/ 388911 w 2169363"/>
                <a:gd name="connsiteY0" fmla="*/ 272203 h 544521"/>
                <a:gd name="connsiteX1" fmla="*/ 128069 w 2169363"/>
                <a:gd name="connsiteY1" fmla="*/ 176726 h 544521"/>
                <a:gd name="connsiteX2" fmla="*/ 105576 w 2169363"/>
                <a:gd name="connsiteY2" fmla="*/ 144135 h 544521"/>
                <a:gd name="connsiteX3" fmla="*/ 140462 w 2169363"/>
                <a:gd name="connsiteY3" fmla="*/ 109363 h 544521"/>
                <a:gd name="connsiteX4" fmla="*/ 423568 w 2169363"/>
                <a:gd name="connsiteY4" fmla="*/ 109363 h 544521"/>
                <a:gd name="connsiteX5" fmla="*/ 423568 w 2169363"/>
                <a:gd name="connsiteY5" fmla="*/ 7000 h 544521"/>
                <a:gd name="connsiteX6" fmla="*/ 137594 w 2169363"/>
                <a:gd name="connsiteY6" fmla="*/ 7000 h 544521"/>
                <a:gd name="connsiteX7" fmla="*/ 459 w 2169363"/>
                <a:gd name="connsiteY7" fmla="*/ 144135 h 544521"/>
                <a:gd name="connsiteX8" fmla="*/ 88592 w 2169363"/>
                <a:gd name="connsiteY8" fmla="*/ 272318 h 544521"/>
                <a:gd name="connsiteX9" fmla="*/ 349435 w 2169363"/>
                <a:gd name="connsiteY9" fmla="*/ 367796 h 544521"/>
                <a:gd name="connsiteX10" fmla="*/ 371927 w 2169363"/>
                <a:gd name="connsiteY10" fmla="*/ 400387 h 544521"/>
                <a:gd name="connsiteX11" fmla="*/ 337041 w 2169363"/>
                <a:gd name="connsiteY11" fmla="*/ 435158 h 544521"/>
                <a:gd name="connsiteX12" fmla="*/ 0 w 2169363"/>
                <a:gd name="connsiteY12" fmla="*/ 435158 h 544521"/>
                <a:gd name="connsiteX13" fmla="*/ 0 w 2169363"/>
                <a:gd name="connsiteY13" fmla="*/ 537521 h 544521"/>
                <a:gd name="connsiteX14" fmla="*/ 340025 w 2169363"/>
                <a:gd name="connsiteY14" fmla="*/ 537521 h 544521"/>
                <a:gd name="connsiteX15" fmla="*/ 480028 w 2169363"/>
                <a:gd name="connsiteY15" fmla="*/ 400387 h 544521"/>
                <a:gd name="connsiteX16" fmla="*/ 388911 w 2169363"/>
                <a:gd name="connsiteY16" fmla="*/ 272203 h 544521"/>
                <a:gd name="connsiteX17" fmla="*/ 1832322 w 2169363"/>
                <a:gd name="connsiteY17" fmla="*/ 435158 h 544521"/>
                <a:gd name="connsiteX18" fmla="*/ 1797436 w 2169363"/>
                <a:gd name="connsiteY18" fmla="*/ 400387 h 544521"/>
                <a:gd name="connsiteX19" fmla="*/ 1819929 w 2169363"/>
                <a:gd name="connsiteY19" fmla="*/ 367796 h 544521"/>
                <a:gd name="connsiteX20" fmla="*/ 2080771 w 2169363"/>
                <a:gd name="connsiteY20" fmla="*/ 272318 h 544521"/>
                <a:gd name="connsiteX21" fmla="*/ 2168904 w 2169363"/>
                <a:gd name="connsiteY21" fmla="*/ 144135 h 544521"/>
                <a:gd name="connsiteX22" fmla="*/ 2031770 w 2169363"/>
                <a:gd name="connsiteY22" fmla="*/ 7000 h 544521"/>
                <a:gd name="connsiteX23" fmla="*/ 1745796 w 2169363"/>
                <a:gd name="connsiteY23" fmla="*/ 7000 h 544521"/>
                <a:gd name="connsiteX24" fmla="*/ 1745796 w 2169363"/>
                <a:gd name="connsiteY24" fmla="*/ 109363 h 544521"/>
                <a:gd name="connsiteX25" fmla="*/ 2028901 w 2169363"/>
                <a:gd name="connsiteY25" fmla="*/ 109363 h 544521"/>
                <a:gd name="connsiteX26" fmla="*/ 2063787 w 2169363"/>
                <a:gd name="connsiteY26" fmla="*/ 144135 h 544521"/>
                <a:gd name="connsiteX27" fmla="*/ 2041295 w 2169363"/>
                <a:gd name="connsiteY27" fmla="*/ 176726 h 544521"/>
                <a:gd name="connsiteX28" fmla="*/ 1780452 w 2169363"/>
                <a:gd name="connsiteY28" fmla="*/ 272203 h 544521"/>
                <a:gd name="connsiteX29" fmla="*/ 1689336 w 2169363"/>
                <a:gd name="connsiteY29" fmla="*/ 400387 h 544521"/>
                <a:gd name="connsiteX30" fmla="*/ 1829339 w 2169363"/>
                <a:gd name="connsiteY30" fmla="*/ 537521 h 544521"/>
                <a:gd name="connsiteX31" fmla="*/ 2169363 w 2169363"/>
                <a:gd name="connsiteY31" fmla="*/ 537521 h 544521"/>
                <a:gd name="connsiteX32" fmla="*/ 2169363 w 2169363"/>
                <a:gd name="connsiteY32" fmla="*/ 435158 h 544521"/>
                <a:gd name="connsiteX33" fmla="*/ 1832322 w 2169363"/>
                <a:gd name="connsiteY33" fmla="*/ 435158 h 544521"/>
                <a:gd name="connsiteX34" fmla="*/ 907497 w 2169363"/>
                <a:gd name="connsiteY34" fmla="*/ 323729 h 544521"/>
                <a:gd name="connsiteX35" fmla="*/ 784478 w 2169363"/>
                <a:gd name="connsiteY35" fmla="*/ 445601 h 544521"/>
                <a:gd name="connsiteX36" fmla="*/ 661458 w 2169363"/>
                <a:gd name="connsiteY36" fmla="*/ 323729 h 544521"/>
                <a:gd name="connsiteX37" fmla="*/ 661458 w 2169363"/>
                <a:gd name="connsiteY37" fmla="*/ 7000 h 544521"/>
                <a:gd name="connsiteX38" fmla="*/ 550030 w 2169363"/>
                <a:gd name="connsiteY38" fmla="*/ 7000 h 544521"/>
                <a:gd name="connsiteX39" fmla="*/ 550030 w 2169363"/>
                <a:gd name="connsiteY39" fmla="*/ 331188 h 544521"/>
                <a:gd name="connsiteX40" fmla="*/ 784478 w 2169363"/>
                <a:gd name="connsiteY40" fmla="*/ 544521 h 544521"/>
                <a:gd name="connsiteX41" fmla="*/ 1018926 w 2169363"/>
                <a:gd name="connsiteY41" fmla="*/ 331188 h 544521"/>
                <a:gd name="connsiteX42" fmla="*/ 1018926 w 2169363"/>
                <a:gd name="connsiteY42" fmla="*/ 7000 h 544521"/>
                <a:gd name="connsiteX43" fmla="*/ 907497 w 2169363"/>
                <a:gd name="connsiteY43" fmla="*/ 7000 h 544521"/>
                <a:gd name="connsiteX44" fmla="*/ 907497 w 2169363"/>
                <a:gd name="connsiteY44" fmla="*/ 323729 h 544521"/>
                <a:gd name="connsiteX45" fmla="*/ 1376967 w 2169363"/>
                <a:gd name="connsiteY45" fmla="*/ 0 h 544521"/>
                <a:gd name="connsiteX46" fmla="*/ 1102928 w 2169363"/>
                <a:gd name="connsiteY46" fmla="*/ 272318 h 544521"/>
                <a:gd name="connsiteX47" fmla="*/ 1376967 w 2169363"/>
                <a:gd name="connsiteY47" fmla="*/ 544521 h 544521"/>
                <a:gd name="connsiteX48" fmla="*/ 1604530 w 2169363"/>
                <a:gd name="connsiteY48" fmla="*/ 438486 h 544521"/>
                <a:gd name="connsiteX49" fmla="*/ 1519266 w 2169363"/>
                <a:gd name="connsiteY49" fmla="*/ 377780 h 544521"/>
                <a:gd name="connsiteX50" fmla="*/ 1376853 w 2169363"/>
                <a:gd name="connsiteY50" fmla="*/ 448355 h 544521"/>
                <a:gd name="connsiteX51" fmla="*/ 1215504 w 2169363"/>
                <a:gd name="connsiteY51" fmla="*/ 310417 h 544521"/>
                <a:gd name="connsiteX52" fmla="*/ 1642629 w 2169363"/>
                <a:gd name="connsiteY52" fmla="*/ 310417 h 544521"/>
                <a:gd name="connsiteX53" fmla="*/ 1645383 w 2169363"/>
                <a:gd name="connsiteY53" fmla="*/ 272203 h 544521"/>
                <a:gd name="connsiteX54" fmla="*/ 1376967 w 2169363"/>
                <a:gd name="connsiteY54" fmla="*/ 0 h 544521"/>
                <a:gd name="connsiteX55" fmla="*/ 1218029 w 2169363"/>
                <a:gd name="connsiteY55" fmla="*/ 222514 h 544521"/>
                <a:gd name="connsiteX56" fmla="*/ 1376853 w 2169363"/>
                <a:gd name="connsiteY56" fmla="*/ 95363 h 544521"/>
                <a:gd name="connsiteX57" fmla="*/ 1535561 w 2169363"/>
                <a:gd name="connsiteY57" fmla="*/ 222514 h 544521"/>
                <a:gd name="connsiteX58" fmla="*/ 1218029 w 2169363"/>
                <a:gd name="connsiteY58" fmla="*/ 222514 h 544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169363" h="544521">
                  <a:moveTo>
                    <a:pt x="388911" y="272203"/>
                  </a:moveTo>
                  <a:lnTo>
                    <a:pt x="128069" y="176726"/>
                  </a:lnTo>
                  <a:cubicBezTo>
                    <a:pt x="114986" y="171676"/>
                    <a:pt x="105576" y="159053"/>
                    <a:pt x="105576" y="144135"/>
                  </a:cubicBezTo>
                  <a:cubicBezTo>
                    <a:pt x="105576" y="124970"/>
                    <a:pt x="121183" y="109363"/>
                    <a:pt x="140462" y="109363"/>
                  </a:cubicBezTo>
                  <a:lnTo>
                    <a:pt x="423568" y="109363"/>
                  </a:lnTo>
                  <a:lnTo>
                    <a:pt x="423568" y="7000"/>
                  </a:lnTo>
                  <a:lnTo>
                    <a:pt x="137594" y="7000"/>
                  </a:lnTo>
                  <a:cubicBezTo>
                    <a:pt x="61854" y="7000"/>
                    <a:pt x="459" y="68395"/>
                    <a:pt x="459" y="144135"/>
                  </a:cubicBezTo>
                  <a:cubicBezTo>
                    <a:pt x="459" y="202661"/>
                    <a:pt x="37066" y="252580"/>
                    <a:pt x="88592" y="272318"/>
                  </a:cubicBezTo>
                  <a:lnTo>
                    <a:pt x="349435" y="367796"/>
                  </a:lnTo>
                  <a:cubicBezTo>
                    <a:pt x="362632" y="372616"/>
                    <a:pt x="371927" y="385468"/>
                    <a:pt x="371927" y="400387"/>
                  </a:cubicBezTo>
                  <a:cubicBezTo>
                    <a:pt x="371927" y="419666"/>
                    <a:pt x="356320" y="435158"/>
                    <a:pt x="337041" y="435158"/>
                  </a:cubicBezTo>
                  <a:lnTo>
                    <a:pt x="0" y="435158"/>
                  </a:lnTo>
                  <a:lnTo>
                    <a:pt x="0" y="537521"/>
                  </a:lnTo>
                  <a:lnTo>
                    <a:pt x="340025" y="537521"/>
                  </a:lnTo>
                  <a:cubicBezTo>
                    <a:pt x="415764" y="537521"/>
                    <a:pt x="480028" y="476126"/>
                    <a:pt x="480028" y="400387"/>
                  </a:cubicBezTo>
                  <a:cubicBezTo>
                    <a:pt x="480028" y="341861"/>
                    <a:pt x="440437" y="291941"/>
                    <a:pt x="388911" y="272203"/>
                  </a:cubicBezTo>
                  <a:moveTo>
                    <a:pt x="1832322" y="435158"/>
                  </a:moveTo>
                  <a:cubicBezTo>
                    <a:pt x="1813043" y="435158"/>
                    <a:pt x="1797436" y="419551"/>
                    <a:pt x="1797436" y="400387"/>
                  </a:cubicBezTo>
                  <a:cubicBezTo>
                    <a:pt x="1797436" y="385468"/>
                    <a:pt x="1806617" y="372616"/>
                    <a:pt x="1819929" y="367796"/>
                  </a:cubicBezTo>
                  <a:lnTo>
                    <a:pt x="2080771" y="272318"/>
                  </a:lnTo>
                  <a:cubicBezTo>
                    <a:pt x="2132297" y="252580"/>
                    <a:pt x="2168904" y="202661"/>
                    <a:pt x="2168904" y="144135"/>
                  </a:cubicBezTo>
                  <a:cubicBezTo>
                    <a:pt x="2168904" y="68395"/>
                    <a:pt x="2107509" y="7000"/>
                    <a:pt x="2031770" y="7000"/>
                  </a:cubicBezTo>
                  <a:lnTo>
                    <a:pt x="1745796" y="7000"/>
                  </a:lnTo>
                  <a:lnTo>
                    <a:pt x="1745796" y="109363"/>
                  </a:lnTo>
                  <a:lnTo>
                    <a:pt x="2028901" y="109363"/>
                  </a:lnTo>
                  <a:cubicBezTo>
                    <a:pt x="2048180" y="109363"/>
                    <a:pt x="2063787" y="124970"/>
                    <a:pt x="2063787" y="144135"/>
                  </a:cubicBezTo>
                  <a:cubicBezTo>
                    <a:pt x="2063787" y="158938"/>
                    <a:pt x="2054377" y="171676"/>
                    <a:pt x="2041295" y="176726"/>
                  </a:cubicBezTo>
                  <a:lnTo>
                    <a:pt x="1780452" y="272203"/>
                  </a:lnTo>
                  <a:cubicBezTo>
                    <a:pt x="1728926" y="291941"/>
                    <a:pt x="1689336" y="341861"/>
                    <a:pt x="1689336" y="400387"/>
                  </a:cubicBezTo>
                  <a:cubicBezTo>
                    <a:pt x="1689336" y="476126"/>
                    <a:pt x="1753599" y="537521"/>
                    <a:pt x="1829339" y="537521"/>
                  </a:cubicBezTo>
                  <a:lnTo>
                    <a:pt x="2169363" y="537521"/>
                  </a:lnTo>
                  <a:lnTo>
                    <a:pt x="2169363" y="435158"/>
                  </a:lnTo>
                  <a:lnTo>
                    <a:pt x="1832322" y="435158"/>
                  </a:lnTo>
                  <a:close/>
                  <a:moveTo>
                    <a:pt x="907497" y="323729"/>
                  </a:moveTo>
                  <a:cubicBezTo>
                    <a:pt x="907841" y="404059"/>
                    <a:pt x="859070" y="445601"/>
                    <a:pt x="784478" y="445601"/>
                  </a:cubicBezTo>
                  <a:cubicBezTo>
                    <a:pt x="709886" y="445601"/>
                    <a:pt x="661114" y="404059"/>
                    <a:pt x="661458" y="323729"/>
                  </a:cubicBezTo>
                  <a:lnTo>
                    <a:pt x="661458" y="7000"/>
                  </a:lnTo>
                  <a:lnTo>
                    <a:pt x="550030" y="7000"/>
                  </a:lnTo>
                  <a:lnTo>
                    <a:pt x="550030" y="331188"/>
                  </a:lnTo>
                  <a:cubicBezTo>
                    <a:pt x="550030" y="449732"/>
                    <a:pt x="635868" y="544521"/>
                    <a:pt x="784478" y="544521"/>
                  </a:cubicBezTo>
                  <a:cubicBezTo>
                    <a:pt x="933088" y="544521"/>
                    <a:pt x="1018926" y="449732"/>
                    <a:pt x="1018926" y="331188"/>
                  </a:cubicBezTo>
                  <a:lnTo>
                    <a:pt x="1018926" y="7000"/>
                  </a:lnTo>
                  <a:lnTo>
                    <a:pt x="907497" y="7000"/>
                  </a:lnTo>
                  <a:lnTo>
                    <a:pt x="907497" y="323729"/>
                  </a:lnTo>
                  <a:close/>
                  <a:moveTo>
                    <a:pt x="1376967" y="0"/>
                  </a:moveTo>
                  <a:cubicBezTo>
                    <a:pt x="1223996" y="0"/>
                    <a:pt x="1102928" y="121872"/>
                    <a:pt x="1102928" y="272318"/>
                  </a:cubicBezTo>
                  <a:cubicBezTo>
                    <a:pt x="1102928" y="422649"/>
                    <a:pt x="1223882" y="544521"/>
                    <a:pt x="1376967" y="544521"/>
                  </a:cubicBezTo>
                  <a:cubicBezTo>
                    <a:pt x="1471642" y="544521"/>
                    <a:pt x="1548758" y="505274"/>
                    <a:pt x="1604530" y="438486"/>
                  </a:cubicBezTo>
                  <a:lnTo>
                    <a:pt x="1519266" y="377780"/>
                  </a:lnTo>
                  <a:cubicBezTo>
                    <a:pt x="1480478" y="422764"/>
                    <a:pt x="1433542" y="448355"/>
                    <a:pt x="1376853" y="448355"/>
                  </a:cubicBezTo>
                  <a:cubicBezTo>
                    <a:pt x="1297900" y="448355"/>
                    <a:pt x="1231915" y="389370"/>
                    <a:pt x="1215504" y="310417"/>
                  </a:cubicBezTo>
                  <a:lnTo>
                    <a:pt x="1642629" y="310417"/>
                  </a:lnTo>
                  <a:cubicBezTo>
                    <a:pt x="1644236" y="298483"/>
                    <a:pt x="1645383" y="284597"/>
                    <a:pt x="1645383" y="272203"/>
                  </a:cubicBezTo>
                  <a:cubicBezTo>
                    <a:pt x="1645269" y="121987"/>
                    <a:pt x="1529938" y="0"/>
                    <a:pt x="1376967" y="0"/>
                  </a:cubicBezTo>
                  <a:moveTo>
                    <a:pt x="1218029" y="222514"/>
                  </a:moveTo>
                  <a:cubicBezTo>
                    <a:pt x="1237997" y="149069"/>
                    <a:pt x="1301572" y="95363"/>
                    <a:pt x="1376853" y="95363"/>
                  </a:cubicBezTo>
                  <a:cubicBezTo>
                    <a:pt x="1452018" y="95363"/>
                    <a:pt x="1515593" y="149069"/>
                    <a:pt x="1535561" y="222514"/>
                  </a:cubicBezTo>
                  <a:lnTo>
                    <a:pt x="1218029" y="222514"/>
                  </a:lnTo>
                  <a:close/>
                </a:path>
              </a:pathLst>
            </a:custGeom>
            <a:grpFill/>
            <a:ln w="11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600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19DFAEB9-B684-0D5D-4B02-E1E2DA5D68E9}"/>
                </a:ext>
              </a:extLst>
            </p:cNvPr>
            <p:cNvSpPr/>
            <p:nvPr/>
          </p:nvSpPr>
          <p:spPr>
            <a:xfrm>
              <a:off x="5759104" y="6476905"/>
              <a:ext cx="275250" cy="168027"/>
            </a:xfrm>
            <a:custGeom>
              <a:avLst/>
              <a:gdLst>
                <a:gd name="connsiteX0" fmla="*/ 1120256 w 1612563"/>
                <a:gd name="connsiteY0" fmla="*/ 417256 h 984384"/>
                <a:gd name="connsiteX1" fmla="*/ 1195193 w 1612563"/>
                <a:gd name="connsiteY1" fmla="*/ 492192 h 984384"/>
                <a:gd name="connsiteX2" fmla="*/ 1120256 w 1612563"/>
                <a:gd name="connsiteY2" fmla="*/ 567128 h 984384"/>
                <a:gd name="connsiteX3" fmla="*/ 1102584 w 1612563"/>
                <a:gd name="connsiteY3" fmla="*/ 564948 h 984384"/>
                <a:gd name="connsiteX4" fmla="*/ 1068960 w 1612563"/>
                <a:gd name="connsiteY4" fmla="*/ 565407 h 984384"/>
                <a:gd name="connsiteX5" fmla="*/ 1040500 w 1612563"/>
                <a:gd name="connsiteY5" fmla="*/ 607752 h 984384"/>
                <a:gd name="connsiteX6" fmla="*/ 1068501 w 1612563"/>
                <a:gd name="connsiteY6" fmla="*/ 649868 h 984384"/>
                <a:gd name="connsiteX7" fmla="*/ 1120256 w 1612563"/>
                <a:gd name="connsiteY7" fmla="*/ 658360 h 984384"/>
                <a:gd name="connsiteX8" fmla="*/ 1286539 w 1612563"/>
                <a:gd name="connsiteY8" fmla="*/ 492192 h 984384"/>
                <a:gd name="connsiteX9" fmla="*/ 1120256 w 1612563"/>
                <a:gd name="connsiteY9" fmla="*/ 325909 h 984384"/>
                <a:gd name="connsiteX10" fmla="*/ 999188 w 1612563"/>
                <a:gd name="connsiteY10" fmla="*/ 378353 h 984384"/>
                <a:gd name="connsiteX11" fmla="*/ 636441 w 1612563"/>
                <a:gd name="connsiteY11" fmla="*/ 739493 h 984384"/>
                <a:gd name="connsiteX12" fmla="*/ 412780 w 1612563"/>
                <a:gd name="connsiteY12" fmla="*/ 825790 h 984384"/>
                <a:gd name="connsiteX13" fmla="*/ 176955 w 1612563"/>
                <a:gd name="connsiteY13" fmla="*/ 728132 h 984384"/>
                <a:gd name="connsiteX14" fmla="*/ 79297 w 1612563"/>
                <a:gd name="connsiteY14" fmla="*/ 492192 h 984384"/>
                <a:gd name="connsiteX15" fmla="*/ 412895 w 1612563"/>
                <a:gd name="connsiteY15" fmla="*/ 158594 h 984384"/>
                <a:gd name="connsiteX16" fmla="*/ 481979 w 1612563"/>
                <a:gd name="connsiteY16" fmla="*/ 165709 h 984384"/>
                <a:gd name="connsiteX17" fmla="*/ 523635 w 1612563"/>
                <a:gd name="connsiteY17" fmla="*/ 126118 h 984384"/>
                <a:gd name="connsiteX18" fmla="*/ 491045 w 1612563"/>
                <a:gd name="connsiteY18" fmla="*/ 86756 h 984384"/>
                <a:gd name="connsiteX19" fmla="*/ 412780 w 1612563"/>
                <a:gd name="connsiteY19" fmla="*/ 79297 h 984384"/>
                <a:gd name="connsiteX20" fmla="*/ 0 w 1612563"/>
                <a:gd name="connsiteY20" fmla="*/ 492192 h 984384"/>
                <a:gd name="connsiteX21" fmla="*/ 120954 w 1612563"/>
                <a:gd name="connsiteY21" fmla="*/ 784134 h 984384"/>
                <a:gd name="connsiteX22" fmla="*/ 412895 w 1612563"/>
                <a:gd name="connsiteY22" fmla="*/ 905087 h 984384"/>
                <a:gd name="connsiteX23" fmla="*/ 697836 w 1612563"/>
                <a:gd name="connsiteY23" fmla="*/ 790560 h 984384"/>
                <a:gd name="connsiteX24" fmla="*/ 1067124 w 1612563"/>
                <a:gd name="connsiteY24" fmla="*/ 440207 h 984384"/>
                <a:gd name="connsiteX25" fmla="*/ 1120256 w 1612563"/>
                <a:gd name="connsiteY25" fmla="*/ 417256 h 984384"/>
                <a:gd name="connsiteX26" fmla="*/ 1120142 w 1612563"/>
                <a:gd name="connsiteY26" fmla="*/ 729968 h 984384"/>
                <a:gd name="connsiteX27" fmla="*/ 1053583 w 1612563"/>
                <a:gd name="connsiteY27" fmla="*/ 722165 h 984384"/>
                <a:gd name="connsiteX28" fmla="*/ 1007909 w 1612563"/>
                <a:gd name="connsiteY28" fmla="*/ 767838 h 984384"/>
                <a:gd name="connsiteX29" fmla="*/ 1039008 w 1612563"/>
                <a:gd name="connsiteY29" fmla="*/ 811101 h 984384"/>
                <a:gd name="connsiteX30" fmla="*/ 1120142 w 1612563"/>
                <a:gd name="connsiteY30" fmla="*/ 821430 h 984384"/>
                <a:gd name="connsiteX31" fmla="*/ 1449379 w 1612563"/>
                <a:gd name="connsiteY31" fmla="*/ 492192 h 984384"/>
                <a:gd name="connsiteX32" fmla="*/ 1120142 w 1612563"/>
                <a:gd name="connsiteY32" fmla="*/ 162955 h 984384"/>
                <a:gd name="connsiteX33" fmla="*/ 883398 w 1612563"/>
                <a:gd name="connsiteY33" fmla="*/ 263711 h 984384"/>
                <a:gd name="connsiteX34" fmla="*/ 552095 w 1612563"/>
                <a:gd name="connsiteY34" fmla="*/ 631851 h 984384"/>
                <a:gd name="connsiteX35" fmla="*/ 412895 w 1612563"/>
                <a:gd name="connsiteY35" fmla="*/ 689459 h 984384"/>
                <a:gd name="connsiteX36" fmla="*/ 215513 w 1612563"/>
                <a:gd name="connsiteY36" fmla="*/ 492077 h 984384"/>
                <a:gd name="connsiteX37" fmla="*/ 413010 w 1612563"/>
                <a:gd name="connsiteY37" fmla="*/ 294696 h 984384"/>
                <a:gd name="connsiteX38" fmla="*/ 457191 w 1612563"/>
                <a:gd name="connsiteY38" fmla="*/ 299515 h 984384"/>
                <a:gd name="connsiteX39" fmla="*/ 495750 w 1612563"/>
                <a:gd name="connsiteY39" fmla="*/ 259924 h 984384"/>
                <a:gd name="connsiteX40" fmla="*/ 464880 w 1612563"/>
                <a:gd name="connsiteY40" fmla="*/ 220333 h 984384"/>
                <a:gd name="connsiteX41" fmla="*/ 413010 w 1612563"/>
                <a:gd name="connsiteY41" fmla="*/ 215399 h 984384"/>
                <a:gd name="connsiteX42" fmla="*/ 136446 w 1612563"/>
                <a:gd name="connsiteY42" fmla="*/ 492077 h 984384"/>
                <a:gd name="connsiteX43" fmla="*/ 413125 w 1612563"/>
                <a:gd name="connsiteY43" fmla="*/ 768756 h 984384"/>
                <a:gd name="connsiteX44" fmla="*/ 618539 w 1612563"/>
                <a:gd name="connsiteY44" fmla="*/ 677065 h 984384"/>
                <a:gd name="connsiteX45" fmla="*/ 942154 w 1612563"/>
                <a:gd name="connsiteY45" fmla="*/ 334746 h 984384"/>
                <a:gd name="connsiteX46" fmla="*/ 1120256 w 1612563"/>
                <a:gd name="connsiteY46" fmla="*/ 254301 h 984384"/>
                <a:gd name="connsiteX47" fmla="*/ 1358147 w 1612563"/>
                <a:gd name="connsiteY47" fmla="*/ 492192 h 984384"/>
                <a:gd name="connsiteX48" fmla="*/ 1120142 w 1612563"/>
                <a:gd name="connsiteY48" fmla="*/ 729968 h 984384"/>
                <a:gd name="connsiteX49" fmla="*/ 1468199 w 1612563"/>
                <a:gd name="connsiteY49" fmla="*/ 144135 h 984384"/>
                <a:gd name="connsiteX50" fmla="*/ 1120256 w 1612563"/>
                <a:gd name="connsiteY50" fmla="*/ 0 h 984384"/>
                <a:gd name="connsiteX51" fmla="*/ 722853 w 1612563"/>
                <a:gd name="connsiteY51" fmla="*/ 202087 h 984384"/>
                <a:gd name="connsiteX52" fmla="*/ 461208 w 1612563"/>
                <a:gd name="connsiteY52" fmla="*/ 529373 h 984384"/>
                <a:gd name="connsiteX53" fmla="*/ 412895 w 1612563"/>
                <a:gd name="connsiteY53" fmla="*/ 553243 h 984384"/>
                <a:gd name="connsiteX54" fmla="*/ 351730 w 1612563"/>
                <a:gd name="connsiteY54" fmla="*/ 492077 h 984384"/>
                <a:gd name="connsiteX55" fmla="*/ 412895 w 1612563"/>
                <a:gd name="connsiteY55" fmla="*/ 430912 h 984384"/>
                <a:gd name="connsiteX56" fmla="*/ 429191 w 1612563"/>
                <a:gd name="connsiteY56" fmla="*/ 431601 h 984384"/>
                <a:gd name="connsiteX57" fmla="*/ 467978 w 1612563"/>
                <a:gd name="connsiteY57" fmla="*/ 392124 h 984384"/>
                <a:gd name="connsiteX58" fmla="*/ 417830 w 1612563"/>
                <a:gd name="connsiteY58" fmla="*/ 350926 h 984384"/>
                <a:gd name="connsiteX59" fmla="*/ 272547 w 1612563"/>
                <a:gd name="connsiteY59" fmla="*/ 491963 h 984384"/>
                <a:gd name="connsiteX60" fmla="*/ 413010 w 1612563"/>
                <a:gd name="connsiteY60" fmla="*/ 632425 h 984384"/>
                <a:gd name="connsiteX61" fmla="*/ 516521 w 1612563"/>
                <a:gd name="connsiteY61" fmla="*/ 586752 h 984384"/>
                <a:gd name="connsiteX62" fmla="*/ 803757 w 1612563"/>
                <a:gd name="connsiteY62" fmla="*/ 246727 h 984384"/>
                <a:gd name="connsiteX63" fmla="*/ 1120256 w 1612563"/>
                <a:gd name="connsiteY63" fmla="*/ 91346 h 984384"/>
                <a:gd name="connsiteX64" fmla="*/ 1403706 w 1612563"/>
                <a:gd name="connsiteY64" fmla="*/ 208743 h 984384"/>
                <a:gd name="connsiteX65" fmla="*/ 1521102 w 1612563"/>
                <a:gd name="connsiteY65" fmla="*/ 492192 h 984384"/>
                <a:gd name="connsiteX66" fmla="*/ 1120256 w 1612563"/>
                <a:gd name="connsiteY66" fmla="*/ 893038 h 984384"/>
                <a:gd name="connsiteX67" fmla="*/ 1021680 w 1612563"/>
                <a:gd name="connsiteY67" fmla="*/ 881562 h 984384"/>
                <a:gd name="connsiteX68" fmla="*/ 974974 w 1612563"/>
                <a:gd name="connsiteY68" fmla="*/ 927580 h 984384"/>
                <a:gd name="connsiteX69" fmla="*/ 1004696 w 1612563"/>
                <a:gd name="connsiteY69" fmla="*/ 970384 h 984384"/>
                <a:gd name="connsiteX70" fmla="*/ 1120371 w 1612563"/>
                <a:gd name="connsiteY70" fmla="*/ 984384 h 984384"/>
                <a:gd name="connsiteX71" fmla="*/ 1612563 w 1612563"/>
                <a:gd name="connsiteY71" fmla="*/ 492307 h 984384"/>
                <a:gd name="connsiteX72" fmla="*/ 1468199 w 1612563"/>
                <a:gd name="connsiteY72" fmla="*/ 144135 h 984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1612563" h="984384">
                  <a:moveTo>
                    <a:pt x="1120256" y="417256"/>
                  </a:moveTo>
                  <a:cubicBezTo>
                    <a:pt x="1161569" y="417256"/>
                    <a:pt x="1195193" y="450880"/>
                    <a:pt x="1195193" y="492192"/>
                  </a:cubicBezTo>
                  <a:cubicBezTo>
                    <a:pt x="1195193" y="533505"/>
                    <a:pt x="1161569" y="567128"/>
                    <a:pt x="1120256" y="567128"/>
                  </a:cubicBezTo>
                  <a:cubicBezTo>
                    <a:pt x="1114633" y="567128"/>
                    <a:pt x="1102813" y="565063"/>
                    <a:pt x="1102584" y="564948"/>
                  </a:cubicBezTo>
                  <a:cubicBezTo>
                    <a:pt x="1098797" y="564030"/>
                    <a:pt x="1081354" y="560472"/>
                    <a:pt x="1068960" y="565407"/>
                  </a:cubicBezTo>
                  <a:cubicBezTo>
                    <a:pt x="1052320" y="572178"/>
                    <a:pt x="1040500" y="588588"/>
                    <a:pt x="1040500" y="607752"/>
                  </a:cubicBezTo>
                  <a:cubicBezTo>
                    <a:pt x="1040500" y="626113"/>
                    <a:pt x="1053927" y="644474"/>
                    <a:pt x="1068501" y="649868"/>
                  </a:cubicBezTo>
                  <a:cubicBezTo>
                    <a:pt x="1082960" y="655147"/>
                    <a:pt x="1104190" y="658360"/>
                    <a:pt x="1120256" y="658360"/>
                  </a:cubicBezTo>
                  <a:cubicBezTo>
                    <a:pt x="1211947" y="658360"/>
                    <a:pt x="1286539" y="583768"/>
                    <a:pt x="1286539" y="492192"/>
                  </a:cubicBezTo>
                  <a:cubicBezTo>
                    <a:pt x="1286539" y="400501"/>
                    <a:pt x="1211947" y="325909"/>
                    <a:pt x="1120256" y="325909"/>
                  </a:cubicBezTo>
                  <a:cubicBezTo>
                    <a:pt x="1074583" y="325909"/>
                    <a:pt x="1030402" y="345074"/>
                    <a:pt x="999188" y="378353"/>
                  </a:cubicBezTo>
                  <a:cubicBezTo>
                    <a:pt x="999188" y="378353"/>
                    <a:pt x="705755" y="679934"/>
                    <a:pt x="636441" y="739493"/>
                  </a:cubicBezTo>
                  <a:cubicBezTo>
                    <a:pt x="574817" y="792511"/>
                    <a:pt x="500455" y="825790"/>
                    <a:pt x="412780" y="825790"/>
                  </a:cubicBezTo>
                  <a:cubicBezTo>
                    <a:pt x="323729" y="825790"/>
                    <a:pt x="239957" y="791134"/>
                    <a:pt x="176955" y="728132"/>
                  </a:cubicBezTo>
                  <a:cubicBezTo>
                    <a:pt x="113954" y="665131"/>
                    <a:pt x="79297" y="581243"/>
                    <a:pt x="79297" y="492192"/>
                  </a:cubicBezTo>
                  <a:cubicBezTo>
                    <a:pt x="79297" y="308237"/>
                    <a:pt x="228940" y="158594"/>
                    <a:pt x="412895" y="158594"/>
                  </a:cubicBezTo>
                  <a:cubicBezTo>
                    <a:pt x="448470" y="158594"/>
                    <a:pt x="472454" y="165135"/>
                    <a:pt x="481979" y="165709"/>
                  </a:cubicBezTo>
                  <a:cubicBezTo>
                    <a:pt x="504930" y="166971"/>
                    <a:pt x="523635" y="148036"/>
                    <a:pt x="523635" y="126118"/>
                  </a:cubicBezTo>
                  <a:cubicBezTo>
                    <a:pt x="523635" y="107068"/>
                    <a:pt x="509635" y="90084"/>
                    <a:pt x="491045" y="86756"/>
                  </a:cubicBezTo>
                  <a:cubicBezTo>
                    <a:pt x="491045" y="86756"/>
                    <a:pt x="455126" y="79297"/>
                    <a:pt x="412780" y="79297"/>
                  </a:cubicBezTo>
                  <a:cubicBezTo>
                    <a:pt x="185218" y="79297"/>
                    <a:pt x="0" y="264515"/>
                    <a:pt x="0" y="492192"/>
                  </a:cubicBezTo>
                  <a:cubicBezTo>
                    <a:pt x="0" y="602473"/>
                    <a:pt x="42919" y="706099"/>
                    <a:pt x="120954" y="784134"/>
                  </a:cubicBezTo>
                  <a:cubicBezTo>
                    <a:pt x="198874" y="862168"/>
                    <a:pt x="302614" y="905087"/>
                    <a:pt x="412895" y="905087"/>
                  </a:cubicBezTo>
                  <a:cubicBezTo>
                    <a:pt x="519848" y="905087"/>
                    <a:pt x="620720" y="864463"/>
                    <a:pt x="697836" y="790560"/>
                  </a:cubicBezTo>
                  <a:lnTo>
                    <a:pt x="1067124" y="440207"/>
                  </a:lnTo>
                  <a:cubicBezTo>
                    <a:pt x="1082042" y="425977"/>
                    <a:pt x="1096846" y="417256"/>
                    <a:pt x="1120256" y="417256"/>
                  </a:cubicBezTo>
                  <a:moveTo>
                    <a:pt x="1120142" y="729968"/>
                  </a:moveTo>
                  <a:cubicBezTo>
                    <a:pt x="1082616" y="729968"/>
                    <a:pt x="1066550" y="722165"/>
                    <a:pt x="1053583" y="722165"/>
                  </a:cubicBezTo>
                  <a:cubicBezTo>
                    <a:pt x="1028451" y="722165"/>
                    <a:pt x="1007909" y="742706"/>
                    <a:pt x="1007909" y="767838"/>
                  </a:cubicBezTo>
                  <a:cubicBezTo>
                    <a:pt x="1007909" y="787347"/>
                    <a:pt x="1021336" y="805708"/>
                    <a:pt x="1039008" y="811101"/>
                  </a:cubicBezTo>
                  <a:cubicBezTo>
                    <a:pt x="1056681" y="816380"/>
                    <a:pt x="1088469" y="821430"/>
                    <a:pt x="1120142" y="821430"/>
                  </a:cubicBezTo>
                  <a:cubicBezTo>
                    <a:pt x="1301687" y="821430"/>
                    <a:pt x="1449379" y="673737"/>
                    <a:pt x="1449379" y="492192"/>
                  </a:cubicBezTo>
                  <a:cubicBezTo>
                    <a:pt x="1449379" y="310647"/>
                    <a:pt x="1301687" y="162955"/>
                    <a:pt x="1120142" y="162955"/>
                  </a:cubicBezTo>
                  <a:cubicBezTo>
                    <a:pt x="1031320" y="162955"/>
                    <a:pt x="945367" y="199677"/>
                    <a:pt x="883398" y="263711"/>
                  </a:cubicBezTo>
                  <a:lnTo>
                    <a:pt x="552095" y="631851"/>
                  </a:lnTo>
                  <a:cubicBezTo>
                    <a:pt x="514799" y="669032"/>
                    <a:pt x="465339" y="689459"/>
                    <a:pt x="412895" y="689459"/>
                  </a:cubicBezTo>
                  <a:cubicBezTo>
                    <a:pt x="304106" y="689459"/>
                    <a:pt x="215513" y="600982"/>
                    <a:pt x="215513" y="492077"/>
                  </a:cubicBezTo>
                  <a:cubicBezTo>
                    <a:pt x="215513" y="383288"/>
                    <a:pt x="304106" y="294696"/>
                    <a:pt x="413010" y="294696"/>
                  </a:cubicBezTo>
                  <a:cubicBezTo>
                    <a:pt x="438371" y="294696"/>
                    <a:pt x="446404" y="299515"/>
                    <a:pt x="457191" y="299515"/>
                  </a:cubicBezTo>
                  <a:cubicBezTo>
                    <a:pt x="476126" y="299515"/>
                    <a:pt x="495750" y="283335"/>
                    <a:pt x="495750" y="259924"/>
                  </a:cubicBezTo>
                  <a:cubicBezTo>
                    <a:pt x="495750" y="241104"/>
                    <a:pt x="482667" y="224235"/>
                    <a:pt x="464880" y="220333"/>
                  </a:cubicBezTo>
                  <a:cubicBezTo>
                    <a:pt x="450765" y="217235"/>
                    <a:pt x="429764" y="215399"/>
                    <a:pt x="413010" y="215399"/>
                  </a:cubicBezTo>
                  <a:cubicBezTo>
                    <a:pt x="260498" y="215399"/>
                    <a:pt x="136446" y="339566"/>
                    <a:pt x="136446" y="492077"/>
                  </a:cubicBezTo>
                  <a:cubicBezTo>
                    <a:pt x="136446" y="644589"/>
                    <a:pt x="260498" y="768756"/>
                    <a:pt x="413125" y="768756"/>
                  </a:cubicBezTo>
                  <a:cubicBezTo>
                    <a:pt x="538210" y="768756"/>
                    <a:pt x="607523" y="688541"/>
                    <a:pt x="618539" y="677065"/>
                  </a:cubicBezTo>
                  <a:lnTo>
                    <a:pt x="942154" y="334746"/>
                  </a:lnTo>
                  <a:cubicBezTo>
                    <a:pt x="987368" y="283564"/>
                    <a:pt x="1052320" y="254301"/>
                    <a:pt x="1120256" y="254301"/>
                  </a:cubicBezTo>
                  <a:cubicBezTo>
                    <a:pt x="1251423" y="254301"/>
                    <a:pt x="1358147" y="361025"/>
                    <a:pt x="1358147" y="492192"/>
                  </a:cubicBezTo>
                  <a:cubicBezTo>
                    <a:pt x="1358032" y="623244"/>
                    <a:pt x="1251309" y="729968"/>
                    <a:pt x="1120142" y="729968"/>
                  </a:cubicBezTo>
                  <a:moveTo>
                    <a:pt x="1468199" y="144135"/>
                  </a:moveTo>
                  <a:cubicBezTo>
                    <a:pt x="1375246" y="51182"/>
                    <a:pt x="1251653" y="0"/>
                    <a:pt x="1120256" y="0"/>
                  </a:cubicBezTo>
                  <a:cubicBezTo>
                    <a:pt x="963957" y="0"/>
                    <a:pt x="815347" y="75625"/>
                    <a:pt x="722853" y="202087"/>
                  </a:cubicBezTo>
                  <a:cubicBezTo>
                    <a:pt x="722853" y="202087"/>
                    <a:pt x="473601" y="513766"/>
                    <a:pt x="461208" y="529373"/>
                  </a:cubicBezTo>
                  <a:cubicBezTo>
                    <a:pt x="448814" y="545095"/>
                    <a:pt x="430682" y="553243"/>
                    <a:pt x="412895" y="553243"/>
                  </a:cubicBezTo>
                  <a:cubicBezTo>
                    <a:pt x="379157" y="553243"/>
                    <a:pt x="351730" y="525816"/>
                    <a:pt x="351730" y="492077"/>
                  </a:cubicBezTo>
                  <a:cubicBezTo>
                    <a:pt x="351730" y="458339"/>
                    <a:pt x="379157" y="430912"/>
                    <a:pt x="412895" y="430912"/>
                  </a:cubicBezTo>
                  <a:cubicBezTo>
                    <a:pt x="419207" y="430912"/>
                    <a:pt x="424027" y="431601"/>
                    <a:pt x="429191" y="431601"/>
                  </a:cubicBezTo>
                  <a:cubicBezTo>
                    <a:pt x="450650" y="431601"/>
                    <a:pt x="467978" y="413239"/>
                    <a:pt x="467978" y="392124"/>
                  </a:cubicBezTo>
                  <a:cubicBezTo>
                    <a:pt x="467978" y="375599"/>
                    <a:pt x="456617" y="350926"/>
                    <a:pt x="417830" y="350926"/>
                  </a:cubicBezTo>
                  <a:cubicBezTo>
                    <a:pt x="334860" y="350926"/>
                    <a:pt x="272547" y="414617"/>
                    <a:pt x="272547" y="491963"/>
                  </a:cubicBezTo>
                  <a:cubicBezTo>
                    <a:pt x="272547" y="569423"/>
                    <a:pt x="335549" y="632310"/>
                    <a:pt x="413010" y="632425"/>
                  </a:cubicBezTo>
                  <a:cubicBezTo>
                    <a:pt x="452486" y="632425"/>
                    <a:pt x="489897" y="615785"/>
                    <a:pt x="516521" y="586752"/>
                  </a:cubicBezTo>
                  <a:lnTo>
                    <a:pt x="803757" y="246727"/>
                  </a:lnTo>
                  <a:cubicBezTo>
                    <a:pt x="880529" y="148036"/>
                    <a:pt x="995860" y="91346"/>
                    <a:pt x="1120256" y="91346"/>
                  </a:cubicBezTo>
                  <a:cubicBezTo>
                    <a:pt x="1227324" y="91346"/>
                    <a:pt x="1327966" y="133003"/>
                    <a:pt x="1403706" y="208743"/>
                  </a:cubicBezTo>
                  <a:cubicBezTo>
                    <a:pt x="1479445" y="284482"/>
                    <a:pt x="1521102" y="385124"/>
                    <a:pt x="1521102" y="492192"/>
                  </a:cubicBezTo>
                  <a:cubicBezTo>
                    <a:pt x="1521102" y="713214"/>
                    <a:pt x="1341278" y="893038"/>
                    <a:pt x="1120256" y="893038"/>
                  </a:cubicBezTo>
                  <a:cubicBezTo>
                    <a:pt x="1057599" y="893038"/>
                    <a:pt x="1037058" y="881562"/>
                    <a:pt x="1021680" y="881562"/>
                  </a:cubicBezTo>
                  <a:cubicBezTo>
                    <a:pt x="995630" y="881562"/>
                    <a:pt x="974974" y="901989"/>
                    <a:pt x="974974" y="927580"/>
                  </a:cubicBezTo>
                  <a:cubicBezTo>
                    <a:pt x="974974" y="946629"/>
                    <a:pt x="986335" y="962925"/>
                    <a:pt x="1004696" y="970384"/>
                  </a:cubicBezTo>
                  <a:cubicBezTo>
                    <a:pt x="1020533" y="976810"/>
                    <a:pt x="1081698" y="984384"/>
                    <a:pt x="1120371" y="984384"/>
                  </a:cubicBezTo>
                  <a:cubicBezTo>
                    <a:pt x="1391771" y="984384"/>
                    <a:pt x="1612563" y="763592"/>
                    <a:pt x="1612563" y="492307"/>
                  </a:cubicBezTo>
                  <a:cubicBezTo>
                    <a:pt x="1612334" y="360681"/>
                    <a:pt x="1561152" y="237088"/>
                    <a:pt x="1468199" y="144135"/>
                  </a:cubicBezTo>
                </a:path>
              </a:pathLst>
            </a:custGeom>
            <a:grpFill/>
            <a:ln w="11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6000" dirty="0"/>
            </a:p>
          </p:txBody>
        </p:sp>
      </p:grp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32D2F391-B951-1BAD-863F-132EDBB1AA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194399" y="13008274"/>
            <a:ext cx="5319651" cy="707728"/>
          </a:xfrm>
        </p:spPr>
        <p:txBody>
          <a:bodyPr/>
          <a:lstStyle>
            <a:lvl1pPr defTabSz="609570">
              <a:lnSpc>
                <a:spcPct val="75000"/>
              </a:lnSpc>
              <a:spcAft>
                <a:spcPts val="0"/>
              </a:spcAft>
              <a:defRPr sz="1600" b="1" cap="none" baseline="0">
                <a:solidFill>
                  <a:schemeClr val="bg1"/>
                </a:solidFill>
              </a:defRPr>
            </a:lvl1pPr>
          </a:lstStyle>
          <a:p>
            <a:pPr defTabSz="457189">
              <a:lnSpc>
                <a:spcPct val="75000"/>
              </a:lnSpc>
            </a:pPr>
            <a:r>
              <a:rPr lang="en-US" sz="1600" dirty="0">
                <a:solidFill>
                  <a:schemeClr val="bg1"/>
                </a:solidFill>
              </a:rPr>
              <a:t>Classification : interne</a:t>
            </a:r>
            <a:endParaRPr lang="fr-F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6031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7F4C7C7-5AC9-D1DB-A588-5C23D9DBC49E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600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21F9B7C-4580-8761-7D51-7D2E11B3206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11926980" y="-1"/>
            <a:ext cx="12457016" cy="13716002"/>
          </a:xfrm>
          <a:custGeom>
            <a:avLst/>
            <a:gdLst>
              <a:gd name="connsiteX0" fmla="*/ 0 w 6228508"/>
              <a:gd name="connsiteY0" fmla="*/ 0 h 6858001"/>
              <a:gd name="connsiteX1" fmla="*/ 6228508 w 6228508"/>
              <a:gd name="connsiteY1" fmla="*/ 0 h 6858001"/>
              <a:gd name="connsiteX2" fmla="*/ 6228508 w 6228508"/>
              <a:gd name="connsiteY2" fmla="*/ 6858001 h 6858001"/>
              <a:gd name="connsiteX3" fmla="*/ 739504 w 6228508"/>
              <a:gd name="connsiteY3" fmla="*/ 6858001 h 6858001"/>
              <a:gd name="connsiteX4" fmla="*/ 1884 w 6228508"/>
              <a:gd name="connsiteY4" fmla="*/ 1 h 6858001"/>
              <a:gd name="connsiteX5" fmla="*/ 0 w 6228508"/>
              <a:gd name="connsiteY5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28508" h="6858001">
                <a:moveTo>
                  <a:pt x="0" y="0"/>
                </a:moveTo>
                <a:lnTo>
                  <a:pt x="6228508" y="0"/>
                </a:lnTo>
                <a:lnTo>
                  <a:pt x="6228508" y="6858001"/>
                </a:lnTo>
                <a:lnTo>
                  <a:pt x="739504" y="6858001"/>
                </a:lnTo>
                <a:cubicBezTo>
                  <a:pt x="644938" y="4224989"/>
                  <a:pt x="30254" y="2977772"/>
                  <a:pt x="1884" y="1"/>
                </a:cubicBezTo>
                <a:lnTo>
                  <a:pt x="0" y="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1260000" anchor="ctr" anchorCtr="0">
            <a:noAutofit/>
          </a:bodyPr>
          <a:lstStyle>
            <a:lvl1pPr marL="0" marR="0" indent="0" algn="ctr" defTabSz="24382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Sélectionner l’icône pour insérer une image, </a:t>
            </a:r>
            <a:br>
              <a:rPr lang="fr-FR" noProof="0" dirty="0"/>
            </a:br>
            <a:r>
              <a:rPr lang="fr-FR" noProof="0" dirty="0"/>
              <a:t>puis disposer l’image en arrière plan </a:t>
            </a:r>
            <a:br>
              <a:rPr lang="fr-FR" noProof="0" dirty="0"/>
            </a:br>
            <a:r>
              <a:rPr lang="fr-FR" noProof="0" dirty="0"/>
              <a:t>(Sélectionner l’image avec le bouton droit </a:t>
            </a:r>
            <a:br>
              <a:rPr lang="fr-FR" noProof="0" dirty="0"/>
            </a:br>
            <a:r>
              <a:rPr lang="fr-FR" noProof="0" dirty="0"/>
              <a:t>de la souris / Mettre à l’arrière plan)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3D9F8DB7-FF53-5C41-838B-44C9207CB5E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5561856"/>
            <a:ext cx="17664608" cy="8154144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0"/>
          <a:lstStyle>
            <a:lvl1pPr algn="ctr">
              <a:defRPr sz="2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2DE4C4A-BD90-B06D-27E7-FF7F1ED0F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A86F3D-3B09-4C6B-6AA5-A2B27C8A94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3" y="2393504"/>
            <a:ext cx="9863812" cy="2160000"/>
          </a:xfrm>
        </p:spPr>
        <p:txBody>
          <a:bodyPr anchor="b" anchorCtr="0"/>
          <a:lstStyle>
            <a:lvl1pPr>
              <a:defRPr sz="7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1.1.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2D4B0F1-389D-152C-F4A1-2348A89AA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06D805C-01CE-41CA-9036-5C442F29017C}" type="datetime1">
              <a:rPr lang="fr-FR" smtClean="0"/>
              <a:pPr/>
              <a:t>26/06/2025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95D3813-B1EC-6B12-79B7-546A46C35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6799E7D-764E-4A47-9CEE-BD9564B30F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4003" y="4823577"/>
            <a:ext cx="9863812" cy="2001610"/>
          </a:xfrm>
        </p:spPr>
        <p:txBody>
          <a:bodyPr anchor="b" anchorCtr="0"/>
          <a:lstStyle>
            <a:lvl1pPr>
              <a:spcAft>
                <a:spcPts val="0"/>
              </a:spcAft>
              <a:defRPr sz="54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 de la partie </a:t>
            </a:r>
            <a:br>
              <a:rPr lang="fr-FR" dirty="0"/>
            </a:br>
            <a:r>
              <a:rPr lang="fr-FR" dirty="0"/>
              <a:t>sur 2 lignes ou plus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EB21CC21-8D1C-2D61-9C0B-9B9F0CBEF3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4003" y="6983578"/>
            <a:ext cx="9863812" cy="3690608"/>
          </a:xfrm>
        </p:spPr>
        <p:txBody>
          <a:bodyPr/>
          <a:lstStyle>
            <a:lvl1pPr>
              <a:spcAft>
                <a:spcPts val="0"/>
              </a:spcAft>
              <a:defRPr sz="3800" b="0" cap="none" baseline="0">
                <a:solidFill>
                  <a:schemeClr val="bg1"/>
                </a:solidFill>
              </a:defRPr>
            </a:lvl1pPr>
            <a:lvl3pPr>
              <a:defRPr/>
            </a:lvl3pPr>
          </a:lstStyle>
          <a:p>
            <a:pPr lvl="0"/>
            <a:r>
              <a:rPr lang="fr-FR" dirty="0"/>
              <a:t>Sous-titre de la partie </a:t>
            </a:r>
            <a:br>
              <a:rPr lang="fr-FR" dirty="0"/>
            </a:br>
            <a:r>
              <a:rPr lang="fr-FR" dirty="0"/>
              <a:t>sur une ou deux lignes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F1E64D4-F0D8-4193-FD25-134C1051FB36}"/>
              </a:ext>
            </a:extLst>
          </p:cNvPr>
          <p:cNvSpPr txBox="1"/>
          <p:nvPr userDrawn="1"/>
        </p:nvSpPr>
        <p:spPr>
          <a:xfrm>
            <a:off x="1921328" y="12957996"/>
            <a:ext cx="323760" cy="75800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</a:rPr>
              <a:t>|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9F141315-9BC1-DFE7-4CA5-220E770C5BA8}"/>
              </a:ext>
            </a:extLst>
          </p:cNvPr>
          <p:cNvGrpSpPr/>
          <p:nvPr userDrawn="1"/>
        </p:nvGrpSpPr>
        <p:grpSpPr>
          <a:xfrm>
            <a:off x="11518800" y="12901615"/>
            <a:ext cx="1346400" cy="336054"/>
            <a:chOff x="5759104" y="6476905"/>
            <a:chExt cx="673200" cy="168027"/>
          </a:xfrm>
          <a:solidFill>
            <a:schemeClr val="bg1"/>
          </a:solidFill>
        </p:grpSpPr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2F184A82-CE3D-696D-A393-F56628B946FC}"/>
                </a:ext>
              </a:extLst>
            </p:cNvPr>
            <p:cNvSpPr/>
            <p:nvPr/>
          </p:nvSpPr>
          <p:spPr>
            <a:xfrm>
              <a:off x="6062013" y="6513006"/>
              <a:ext cx="370291" cy="92946"/>
            </a:xfrm>
            <a:custGeom>
              <a:avLst/>
              <a:gdLst>
                <a:gd name="connsiteX0" fmla="*/ 388911 w 2169363"/>
                <a:gd name="connsiteY0" fmla="*/ 272203 h 544521"/>
                <a:gd name="connsiteX1" fmla="*/ 128069 w 2169363"/>
                <a:gd name="connsiteY1" fmla="*/ 176726 h 544521"/>
                <a:gd name="connsiteX2" fmla="*/ 105576 w 2169363"/>
                <a:gd name="connsiteY2" fmla="*/ 144135 h 544521"/>
                <a:gd name="connsiteX3" fmla="*/ 140462 w 2169363"/>
                <a:gd name="connsiteY3" fmla="*/ 109363 h 544521"/>
                <a:gd name="connsiteX4" fmla="*/ 423568 w 2169363"/>
                <a:gd name="connsiteY4" fmla="*/ 109363 h 544521"/>
                <a:gd name="connsiteX5" fmla="*/ 423568 w 2169363"/>
                <a:gd name="connsiteY5" fmla="*/ 7000 h 544521"/>
                <a:gd name="connsiteX6" fmla="*/ 137594 w 2169363"/>
                <a:gd name="connsiteY6" fmla="*/ 7000 h 544521"/>
                <a:gd name="connsiteX7" fmla="*/ 459 w 2169363"/>
                <a:gd name="connsiteY7" fmla="*/ 144135 h 544521"/>
                <a:gd name="connsiteX8" fmla="*/ 88592 w 2169363"/>
                <a:gd name="connsiteY8" fmla="*/ 272318 h 544521"/>
                <a:gd name="connsiteX9" fmla="*/ 349435 w 2169363"/>
                <a:gd name="connsiteY9" fmla="*/ 367796 h 544521"/>
                <a:gd name="connsiteX10" fmla="*/ 371927 w 2169363"/>
                <a:gd name="connsiteY10" fmla="*/ 400387 h 544521"/>
                <a:gd name="connsiteX11" fmla="*/ 337041 w 2169363"/>
                <a:gd name="connsiteY11" fmla="*/ 435158 h 544521"/>
                <a:gd name="connsiteX12" fmla="*/ 0 w 2169363"/>
                <a:gd name="connsiteY12" fmla="*/ 435158 h 544521"/>
                <a:gd name="connsiteX13" fmla="*/ 0 w 2169363"/>
                <a:gd name="connsiteY13" fmla="*/ 537521 h 544521"/>
                <a:gd name="connsiteX14" fmla="*/ 340025 w 2169363"/>
                <a:gd name="connsiteY14" fmla="*/ 537521 h 544521"/>
                <a:gd name="connsiteX15" fmla="*/ 480028 w 2169363"/>
                <a:gd name="connsiteY15" fmla="*/ 400387 h 544521"/>
                <a:gd name="connsiteX16" fmla="*/ 388911 w 2169363"/>
                <a:gd name="connsiteY16" fmla="*/ 272203 h 544521"/>
                <a:gd name="connsiteX17" fmla="*/ 1832322 w 2169363"/>
                <a:gd name="connsiteY17" fmla="*/ 435158 h 544521"/>
                <a:gd name="connsiteX18" fmla="*/ 1797436 w 2169363"/>
                <a:gd name="connsiteY18" fmla="*/ 400387 h 544521"/>
                <a:gd name="connsiteX19" fmla="*/ 1819929 w 2169363"/>
                <a:gd name="connsiteY19" fmla="*/ 367796 h 544521"/>
                <a:gd name="connsiteX20" fmla="*/ 2080771 w 2169363"/>
                <a:gd name="connsiteY20" fmla="*/ 272318 h 544521"/>
                <a:gd name="connsiteX21" fmla="*/ 2168904 w 2169363"/>
                <a:gd name="connsiteY21" fmla="*/ 144135 h 544521"/>
                <a:gd name="connsiteX22" fmla="*/ 2031770 w 2169363"/>
                <a:gd name="connsiteY22" fmla="*/ 7000 h 544521"/>
                <a:gd name="connsiteX23" fmla="*/ 1745796 w 2169363"/>
                <a:gd name="connsiteY23" fmla="*/ 7000 h 544521"/>
                <a:gd name="connsiteX24" fmla="*/ 1745796 w 2169363"/>
                <a:gd name="connsiteY24" fmla="*/ 109363 h 544521"/>
                <a:gd name="connsiteX25" fmla="*/ 2028901 w 2169363"/>
                <a:gd name="connsiteY25" fmla="*/ 109363 h 544521"/>
                <a:gd name="connsiteX26" fmla="*/ 2063787 w 2169363"/>
                <a:gd name="connsiteY26" fmla="*/ 144135 h 544521"/>
                <a:gd name="connsiteX27" fmla="*/ 2041295 w 2169363"/>
                <a:gd name="connsiteY27" fmla="*/ 176726 h 544521"/>
                <a:gd name="connsiteX28" fmla="*/ 1780452 w 2169363"/>
                <a:gd name="connsiteY28" fmla="*/ 272203 h 544521"/>
                <a:gd name="connsiteX29" fmla="*/ 1689336 w 2169363"/>
                <a:gd name="connsiteY29" fmla="*/ 400387 h 544521"/>
                <a:gd name="connsiteX30" fmla="*/ 1829339 w 2169363"/>
                <a:gd name="connsiteY30" fmla="*/ 537521 h 544521"/>
                <a:gd name="connsiteX31" fmla="*/ 2169363 w 2169363"/>
                <a:gd name="connsiteY31" fmla="*/ 537521 h 544521"/>
                <a:gd name="connsiteX32" fmla="*/ 2169363 w 2169363"/>
                <a:gd name="connsiteY32" fmla="*/ 435158 h 544521"/>
                <a:gd name="connsiteX33" fmla="*/ 1832322 w 2169363"/>
                <a:gd name="connsiteY33" fmla="*/ 435158 h 544521"/>
                <a:gd name="connsiteX34" fmla="*/ 907497 w 2169363"/>
                <a:gd name="connsiteY34" fmla="*/ 323729 h 544521"/>
                <a:gd name="connsiteX35" fmla="*/ 784478 w 2169363"/>
                <a:gd name="connsiteY35" fmla="*/ 445601 h 544521"/>
                <a:gd name="connsiteX36" fmla="*/ 661458 w 2169363"/>
                <a:gd name="connsiteY36" fmla="*/ 323729 h 544521"/>
                <a:gd name="connsiteX37" fmla="*/ 661458 w 2169363"/>
                <a:gd name="connsiteY37" fmla="*/ 7000 h 544521"/>
                <a:gd name="connsiteX38" fmla="*/ 550030 w 2169363"/>
                <a:gd name="connsiteY38" fmla="*/ 7000 h 544521"/>
                <a:gd name="connsiteX39" fmla="*/ 550030 w 2169363"/>
                <a:gd name="connsiteY39" fmla="*/ 331188 h 544521"/>
                <a:gd name="connsiteX40" fmla="*/ 784478 w 2169363"/>
                <a:gd name="connsiteY40" fmla="*/ 544521 h 544521"/>
                <a:gd name="connsiteX41" fmla="*/ 1018926 w 2169363"/>
                <a:gd name="connsiteY41" fmla="*/ 331188 h 544521"/>
                <a:gd name="connsiteX42" fmla="*/ 1018926 w 2169363"/>
                <a:gd name="connsiteY42" fmla="*/ 7000 h 544521"/>
                <a:gd name="connsiteX43" fmla="*/ 907497 w 2169363"/>
                <a:gd name="connsiteY43" fmla="*/ 7000 h 544521"/>
                <a:gd name="connsiteX44" fmla="*/ 907497 w 2169363"/>
                <a:gd name="connsiteY44" fmla="*/ 323729 h 544521"/>
                <a:gd name="connsiteX45" fmla="*/ 1376967 w 2169363"/>
                <a:gd name="connsiteY45" fmla="*/ 0 h 544521"/>
                <a:gd name="connsiteX46" fmla="*/ 1102928 w 2169363"/>
                <a:gd name="connsiteY46" fmla="*/ 272318 h 544521"/>
                <a:gd name="connsiteX47" fmla="*/ 1376967 w 2169363"/>
                <a:gd name="connsiteY47" fmla="*/ 544521 h 544521"/>
                <a:gd name="connsiteX48" fmla="*/ 1604530 w 2169363"/>
                <a:gd name="connsiteY48" fmla="*/ 438486 h 544521"/>
                <a:gd name="connsiteX49" fmla="*/ 1519266 w 2169363"/>
                <a:gd name="connsiteY49" fmla="*/ 377780 h 544521"/>
                <a:gd name="connsiteX50" fmla="*/ 1376853 w 2169363"/>
                <a:gd name="connsiteY50" fmla="*/ 448355 h 544521"/>
                <a:gd name="connsiteX51" fmla="*/ 1215504 w 2169363"/>
                <a:gd name="connsiteY51" fmla="*/ 310417 h 544521"/>
                <a:gd name="connsiteX52" fmla="*/ 1642629 w 2169363"/>
                <a:gd name="connsiteY52" fmla="*/ 310417 h 544521"/>
                <a:gd name="connsiteX53" fmla="*/ 1645383 w 2169363"/>
                <a:gd name="connsiteY53" fmla="*/ 272203 h 544521"/>
                <a:gd name="connsiteX54" fmla="*/ 1376967 w 2169363"/>
                <a:gd name="connsiteY54" fmla="*/ 0 h 544521"/>
                <a:gd name="connsiteX55" fmla="*/ 1218029 w 2169363"/>
                <a:gd name="connsiteY55" fmla="*/ 222514 h 544521"/>
                <a:gd name="connsiteX56" fmla="*/ 1376853 w 2169363"/>
                <a:gd name="connsiteY56" fmla="*/ 95363 h 544521"/>
                <a:gd name="connsiteX57" fmla="*/ 1535561 w 2169363"/>
                <a:gd name="connsiteY57" fmla="*/ 222514 h 544521"/>
                <a:gd name="connsiteX58" fmla="*/ 1218029 w 2169363"/>
                <a:gd name="connsiteY58" fmla="*/ 222514 h 544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169363" h="544521">
                  <a:moveTo>
                    <a:pt x="388911" y="272203"/>
                  </a:moveTo>
                  <a:lnTo>
                    <a:pt x="128069" y="176726"/>
                  </a:lnTo>
                  <a:cubicBezTo>
                    <a:pt x="114986" y="171676"/>
                    <a:pt x="105576" y="159053"/>
                    <a:pt x="105576" y="144135"/>
                  </a:cubicBezTo>
                  <a:cubicBezTo>
                    <a:pt x="105576" y="124970"/>
                    <a:pt x="121183" y="109363"/>
                    <a:pt x="140462" y="109363"/>
                  </a:cubicBezTo>
                  <a:lnTo>
                    <a:pt x="423568" y="109363"/>
                  </a:lnTo>
                  <a:lnTo>
                    <a:pt x="423568" y="7000"/>
                  </a:lnTo>
                  <a:lnTo>
                    <a:pt x="137594" y="7000"/>
                  </a:lnTo>
                  <a:cubicBezTo>
                    <a:pt x="61854" y="7000"/>
                    <a:pt x="459" y="68395"/>
                    <a:pt x="459" y="144135"/>
                  </a:cubicBezTo>
                  <a:cubicBezTo>
                    <a:pt x="459" y="202661"/>
                    <a:pt x="37066" y="252580"/>
                    <a:pt x="88592" y="272318"/>
                  </a:cubicBezTo>
                  <a:lnTo>
                    <a:pt x="349435" y="367796"/>
                  </a:lnTo>
                  <a:cubicBezTo>
                    <a:pt x="362632" y="372616"/>
                    <a:pt x="371927" y="385468"/>
                    <a:pt x="371927" y="400387"/>
                  </a:cubicBezTo>
                  <a:cubicBezTo>
                    <a:pt x="371927" y="419666"/>
                    <a:pt x="356320" y="435158"/>
                    <a:pt x="337041" y="435158"/>
                  </a:cubicBezTo>
                  <a:lnTo>
                    <a:pt x="0" y="435158"/>
                  </a:lnTo>
                  <a:lnTo>
                    <a:pt x="0" y="537521"/>
                  </a:lnTo>
                  <a:lnTo>
                    <a:pt x="340025" y="537521"/>
                  </a:lnTo>
                  <a:cubicBezTo>
                    <a:pt x="415764" y="537521"/>
                    <a:pt x="480028" y="476126"/>
                    <a:pt x="480028" y="400387"/>
                  </a:cubicBezTo>
                  <a:cubicBezTo>
                    <a:pt x="480028" y="341861"/>
                    <a:pt x="440437" y="291941"/>
                    <a:pt x="388911" y="272203"/>
                  </a:cubicBezTo>
                  <a:moveTo>
                    <a:pt x="1832322" y="435158"/>
                  </a:moveTo>
                  <a:cubicBezTo>
                    <a:pt x="1813043" y="435158"/>
                    <a:pt x="1797436" y="419551"/>
                    <a:pt x="1797436" y="400387"/>
                  </a:cubicBezTo>
                  <a:cubicBezTo>
                    <a:pt x="1797436" y="385468"/>
                    <a:pt x="1806617" y="372616"/>
                    <a:pt x="1819929" y="367796"/>
                  </a:cubicBezTo>
                  <a:lnTo>
                    <a:pt x="2080771" y="272318"/>
                  </a:lnTo>
                  <a:cubicBezTo>
                    <a:pt x="2132297" y="252580"/>
                    <a:pt x="2168904" y="202661"/>
                    <a:pt x="2168904" y="144135"/>
                  </a:cubicBezTo>
                  <a:cubicBezTo>
                    <a:pt x="2168904" y="68395"/>
                    <a:pt x="2107509" y="7000"/>
                    <a:pt x="2031770" y="7000"/>
                  </a:cubicBezTo>
                  <a:lnTo>
                    <a:pt x="1745796" y="7000"/>
                  </a:lnTo>
                  <a:lnTo>
                    <a:pt x="1745796" y="109363"/>
                  </a:lnTo>
                  <a:lnTo>
                    <a:pt x="2028901" y="109363"/>
                  </a:lnTo>
                  <a:cubicBezTo>
                    <a:pt x="2048180" y="109363"/>
                    <a:pt x="2063787" y="124970"/>
                    <a:pt x="2063787" y="144135"/>
                  </a:cubicBezTo>
                  <a:cubicBezTo>
                    <a:pt x="2063787" y="158938"/>
                    <a:pt x="2054377" y="171676"/>
                    <a:pt x="2041295" y="176726"/>
                  </a:cubicBezTo>
                  <a:lnTo>
                    <a:pt x="1780452" y="272203"/>
                  </a:lnTo>
                  <a:cubicBezTo>
                    <a:pt x="1728926" y="291941"/>
                    <a:pt x="1689336" y="341861"/>
                    <a:pt x="1689336" y="400387"/>
                  </a:cubicBezTo>
                  <a:cubicBezTo>
                    <a:pt x="1689336" y="476126"/>
                    <a:pt x="1753599" y="537521"/>
                    <a:pt x="1829339" y="537521"/>
                  </a:cubicBezTo>
                  <a:lnTo>
                    <a:pt x="2169363" y="537521"/>
                  </a:lnTo>
                  <a:lnTo>
                    <a:pt x="2169363" y="435158"/>
                  </a:lnTo>
                  <a:lnTo>
                    <a:pt x="1832322" y="435158"/>
                  </a:lnTo>
                  <a:close/>
                  <a:moveTo>
                    <a:pt x="907497" y="323729"/>
                  </a:moveTo>
                  <a:cubicBezTo>
                    <a:pt x="907841" y="404059"/>
                    <a:pt x="859070" y="445601"/>
                    <a:pt x="784478" y="445601"/>
                  </a:cubicBezTo>
                  <a:cubicBezTo>
                    <a:pt x="709886" y="445601"/>
                    <a:pt x="661114" y="404059"/>
                    <a:pt x="661458" y="323729"/>
                  </a:cubicBezTo>
                  <a:lnTo>
                    <a:pt x="661458" y="7000"/>
                  </a:lnTo>
                  <a:lnTo>
                    <a:pt x="550030" y="7000"/>
                  </a:lnTo>
                  <a:lnTo>
                    <a:pt x="550030" y="331188"/>
                  </a:lnTo>
                  <a:cubicBezTo>
                    <a:pt x="550030" y="449732"/>
                    <a:pt x="635868" y="544521"/>
                    <a:pt x="784478" y="544521"/>
                  </a:cubicBezTo>
                  <a:cubicBezTo>
                    <a:pt x="933088" y="544521"/>
                    <a:pt x="1018926" y="449732"/>
                    <a:pt x="1018926" y="331188"/>
                  </a:cubicBezTo>
                  <a:lnTo>
                    <a:pt x="1018926" y="7000"/>
                  </a:lnTo>
                  <a:lnTo>
                    <a:pt x="907497" y="7000"/>
                  </a:lnTo>
                  <a:lnTo>
                    <a:pt x="907497" y="323729"/>
                  </a:lnTo>
                  <a:close/>
                  <a:moveTo>
                    <a:pt x="1376967" y="0"/>
                  </a:moveTo>
                  <a:cubicBezTo>
                    <a:pt x="1223996" y="0"/>
                    <a:pt x="1102928" y="121872"/>
                    <a:pt x="1102928" y="272318"/>
                  </a:cubicBezTo>
                  <a:cubicBezTo>
                    <a:pt x="1102928" y="422649"/>
                    <a:pt x="1223882" y="544521"/>
                    <a:pt x="1376967" y="544521"/>
                  </a:cubicBezTo>
                  <a:cubicBezTo>
                    <a:pt x="1471642" y="544521"/>
                    <a:pt x="1548758" y="505274"/>
                    <a:pt x="1604530" y="438486"/>
                  </a:cubicBezTo>
                  <a:lnTo>
                    <a:pt x="1519266" y="377780"/>
                  </a:lnTo>
                  <a:cubicBezTo>
                    <a:pt x="1480478" y="422764"/>
                    <a:pt x="1433542" y="448355"/>
                    <a:pt x="1376853" y="448355"/>
                  </a:cubicBezTo>
                  <a:cubicBezTo>
                    <a:pt x="1297900" y="448355"/>
                    <a:pt x="1231915" y="389370"/>
                    <a:pt x="1215504" y="310417"/>
                  </a:cubicBezTo>
                  <a:lnTo>
                    <a:pt x="1642629" y="310417"/>
                  </a:lnTo>
                  <a:cubicBezTo>
                    <a:pt x="1644236" y="298483"/>
                    <a:pt x="1645383" y="284597"/>
                    <a:pt x="1645383" y="272203"/>
                  </a:cubicBezTo>
                  <a:cubicBezTo>
                    <a:pt x="1645269" y="121987"/>
                    <a:pt x="1529938" y="0"/>
                    <a:pt x="1376967" y="0"/>
                  </a:cubicBezTo>
                  <a:moveTo>
                    <a:pt x="1218029" y="222514"/>
                  </a:moveTo>
                  <a:cubicBezTo>
                    <a:pt x="1237997" y="149069"/>
                    <a:pt x="1301572" y="95363"/>
                    <a:pt x="1376853" y="95363"/>
                  </a:cubicBezTo>
                  <a:cubicBezTo>
                    <a:pt x="1452018" y="95363"/>
                    <a:pt x="1515593" y="149069"/>
                    <a:pt x="1535561" y="222514"/>
                  </a:cubicBezTo>
                  <a:lnTo>
                    <a:pt x="1218029" y="222514"/>
                  </a:lnTo>
                  <a:close/>
                </a:path>
              </a:pathLst>
            </a:custGeom>
            <a:grpFill/>
            <a:ln w="11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600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4B391F0B-8EB4-59E8-B2D8-2C32479DE968}"/>
                </a:ext>
              </a:extLst>
            </p:cNvPr>
            <p:cNvSpPr/>
            <p:nvPr/>
          </p:nvSpPr>
          <p:spPr>
            <a:xfrm>
              <a:off x="5759104" y="6476905"/>
              <a:ext cx="275250" cy="168027"/>
            </a:xfrm>
            <a:custGeom>
              <a:avLst/>
              <a:gdLst>
                <a:gd name="connsiteX0" fmla="*/ 1120256 w 1612563"/>
                <a:gd name="connsiteY0" fmla="*/ 417256 h 984384"/>
                <a:gd name="connsiteX1" fmla="*/ 1195193 w 1612563"/>
                <a:gd name="connsiteY1" fmla="*/ 492192 h 984384"/>
                <a:gd name="connsiteX2" fmla="*/ 1120256 w 1612563"/>
                <a:gd name="connsiteY2" fmla="*/ 567128 h 984384"/>
                <a:gd name="connsiteX3" fmla="*/ 1102584 w 1612563"/>
                <a:gd name="connsiteY3" fmla="*/ 564948 h 984384"/>
                <a:gd name="connsiteX4" fmla="*/ 1068960 w 1612563"/>
                <a:gd name="connsiteY4" fmla="*/ 565407 h 984384"/>
                <a:gd name="connsiteX5" fmla="*/ 1040500 w 1612563"/>
                <a:gd name="connsiteY5" fmla="*/ 607752 h 984384"/>
                <a:gd name="connsiteX6" fmla="*/ 1068501 w 1612563"/>
                <a:gd name="connsiteY6" fmla="*/ 649868 h 984384"/>
                <a:gd name="connsiteX7" fmla="*/ 1120256 w 1612563"/>
                <a:gd name="connsiteY7" fmla="*/ 658360 h 984384"/>
                <a:gd name="connsiteX8" fmla="*/ 1286539 w 1612563"/>
                <a:gd name="connsiteY8" fmla="*/ 492192 h 984384"/>
                <a:gd name="connsiteX9" fmla="*/ 1120256 w 1612563"/>
                <a:gd name="connsiteY9" fmla="*/ 325909 h 984384"/>
                <a:gd name="connsiteX10" fmla="*/ 999188 w 1612563"/>
                <a:gd name="connsiteY10" fmla="*/ 378353 h 984384"/>
                <a:gd name="connsiteX11" fmla="*/ 636441 w 1612563"/>
                <a:gd name="connsiteY11" fmla="*/ 739493 h 984384"/>
                <a:gd name="connsiteX12" fmla="*/ 412780 w 1612563"/>
                <a:gd name="connsiteY12" fmla="*/ 825790 h 984384"/>
                <a:gd name="connsiteX13" fmla="*/ 176955 w 1612563"/>
                <a:gd name="connsiteY13" fmla="*/ 728132 h 984384"/>
                <a:gd name="connsiteX14" fmla="*/ 79297 w 1612563"/>
                <a:gd name="connsiteY14" fmla="*/ 492192 h 984384"/>
                <a:gd name="connsiteX15" fmla="*/ 412895 w 1612563"/>
                <a:gd name="connsiteY15" fmla="*/ 158594 h 984384"/>
                <a:gd name="connsiteX16" fmla="*/ 481979 w 1612563"/>
                <a:gd name="connsiteY16" fmla="*/ 165709 h 984384"/>
                <a:gd name="connsiteX17" fmla="*/ 523635 w 1612563"/>
                <a:gd name="connsiteY17" fmla="*/ 126118 h 984384"/>
                <a:gd name="connsiteX18" fmla="*/ 491045 w 1612563"/>
                <a:gd name="connsiteY18" fmla="*/ 86756 h 984384"/>
                <a:gd name="connsiteX19" fmla="*/ 412780 w 1612563"/>
                <a:gd name="connsiteY19" fmla="*/ 79297 h 984384"/>
                <a:gd name="connsiteX20" fmla="*/ 0 w 1612563"/>
                <a:gd name="connsiteY20" fmla="*/ 492192 h 984384"/>
                <a:gd name="connsiteX21" fmla="*/ 120954 w 1612563"/>
                <a:gd name="connsiteY21" fmla="*/ 784134 h 984384"/>
                <a:gd name="connsiteX22" fmla="*/ 412895 w 1612563"/>
                <a:gd name="connsiteY22" fmla="*/ 905087 h 984384"/>
                <a:gd name="connsiteX23" fmla="*/ 697836 w 1612563"/>
                <a:gd name="connsiteY23" fmla="*/ 790560 h 984384"/>
                <a:gd name="connsiteX24" fmla="*/ 1067124 w 1612563"/>
                <a:gd name="connsiteY24" fmla="*/ 440207 h 984384"/>
                <a:gd name="connsiteX25" fmla="*/ 1120256 w 1612563"/>
                <a:gd name="connsiteY25" fmla="*/ 417256 h 984384"/>
                <a:gd name="connsiteX26" fmla="*/ 1120142 w 1612563"/>
                <a:gd name="connsiteY26" fmla="*/ 729968 h 984384"/>
                <a:gd name="connsiteX27" fmla="*/ 1053583 w 1612563"/>
                <a:gd name="connsiteY27" fmla="*/ 722165 h 984384"/>
                <a:gd name="connsiteX28" fmla="*/ 1007909 w 1612563"/>
                <a:gd name="connsiteY28" fmla="*/ 767838 h 984384"/>
                <a:gd name="connsiteX29" fmla="*/ 1039008 w 1612563"/>
                <a:gd name="connsiteY29" fmla="*/ 811101 h 984384"/>
                <a:gd name="connsiteX30" fmla="*/ 1120142 w 1612563"/>
                <a:gd name="connsiteY30" fmla="*/ 821430 h 984384"/>
                <a:gd name="connsiteX31" fmla="*/ 1449379 w 1612563"/>
                <a:gd name="connsiteY31" fmla="*/ 492192 h 984384"/>
                <a:gd name="connsiteX32" fmla="*/ 1120142 w 1612563"/>
                <a:gd name="connsiteY32" fmla="*/ 162955 h 984384"/>
                <a:gd name="connsiteX33" fmla="*/ 883398 w 1612563"/>
                <a:gd name="connsiteY33" fmla="*/ 263711 h 984384"/>
                <a:gd name="connsiteX34" fmla="*/ 552095 w 1612563"/>
                <a:gd name="connsiteY34" fmla="*/ 631851 h 984384"/>
                <a:gd name="connsiteX35" fmla="*/ 412895 w 1612563"/>
                <a:gd name="connsiteY35" fmla="*/ 689459 h 984384"/>
                <a:gd name="connsiteX36" fmla="*/ 215513 w 1612563"/>
                <a:gd name="connsiteY36" fmla="*/ 492077 h 984384"/>
                <a:gd name="connsiteX37" fmla="*/ 413010 w 1612563"/>
                <a:gd name="connsiteY37" fmla="*/ 294696 h 984384"/>
                <a:gd name="connsiteX38" fmla="*/ 457191 w 1612563"/>
                <a:gd name="connsiteY38" fmla="*/ 299515 h 984384"/>
                <a:gd name="connsiteX39" fmla="*/ 495750 w 1612563"/>
                <a:gd name="connsiteY39" fmla="*/ 259924 h 984384"/>
                <a:gd name="connsiteX40" fmla="*/ 464880 w 1612563"/>
                <a:gd name="connsiteY40" fmla="*/ 220333 h 984384"/>
                <a:gd name="connsiteX41" fmla="*/ 413010 w 1612563"/>
                <a:gd name="connsiteY41" fmla="*/ 215399 h 984384"/>
                <a:gd name="connsiteX42" fmla="*/ 136446 w 1612563"/>
                <a:gd name="connsiteY42" fmla="*/ 492077 h 984384"/>
                <a:gd name="connsiteX43" fmla="*/ 413125 w 1612563"/>
                <a:gd name="connsiteY43" fmla="*/ 768756 h 984384"/>
                <a:gd name="connsiteX44" fmla="*/ 618539 w 1612563"/>
                <a:gd name="connsiteY44" fmla="*/ 677065 h 984384"/>
                <a:gd name="connsiteX45" fmla="*/ 942154 w 1612563"/>
                <a:gd name="connsiteY45" fmla="*/ 334746 h 984384"/>
                <a:gd name="connsiteX46" fmla="*/ 1120256 w 1612563"/>
                <a:gd name="connsiteY46" fmla="*/ 254301 h 984384"/>
                <a:gd name="connsiteX47" fmla="*/ 1358147 w 1612563"/>
                <a:gd name="connsiteY47" fmla="*/ 492192 h 984384"/>
                <a:gd name="connsiteX48" fmla="*/ 1120142 w 1612563"/>
                <a:gd name="connsiteY48" fmla="*/ 729968 h 984384"/>
                <a:gd name="connsiteX49" fmla="*/ 1468199 w 1612563"/>
                <a:gd name="connsiteY49" fmla="*/ 144135 h 984384"/>
                <a:gd name="connsiteX50" fmla="*/ 1120256 w 1612563"/>
                <a:gd name="connsiteY50" fmla="*/ 0 h 984384"/>
                <a:gd name="connsiteX51" fmla="*/ 722853 w 1612563"/>
                <a:gd name="connsiteY51" fmla="*/ 202087 h 984384"/>
                <a:gd name="connsiteX52" fmla="*/ 461208 w 1612563"/>
                <a:gd name="connsiteY52" fmla="*/ 529373 h 984384"/>
                <a:gd name="connsiteX53" fmla="*/ 412895 w 1612563"/>
                <a:gd name="connsiteY53" fmla="*/ 553243 h 984384"/>
                <a:gd name="connsiteX54" fmla="*/ 351730 w 1612563"/>
                <a:gd name="connsiteY54" fmla="*/ 492077 h 984384"/>
                <a:gd name="connsiteX55" fmla="*/ 412895 w 1612563"/>
                <a:gd name="connsiteY55" fmla="*/ 430912 h 984384"/>
                <a:gd name="connsiteX56" fmla="*/ 429191 w 1612563"/>
                <a:gd name="connsiteY56" fmla="*/ 431601 h 984384"/>
                <a:gd name="connsiteX57" fmla="*/ 467978 w 1612563"/>
                <a:gd name="connsiteY57" fmla="*/ 392124 h 984384"/>
                <a:gd name="connsiteX58" fmla="*/ 417830 w 1612563"/>
                <a:gd name="connsiteY58" fmla="*/ 350926 h 984384"/>
                <a:gd name="connsiteX59" fmla="*/ 272547 w 1612563"/>
                <a:gd name="connsiteY59" fmla="*/ 491963 h 984384"/>
                <a:gd name="connsiteX60" fmla="*/ 413010 w 1612563"/>
                <a:gd name="connsiteY60" fmla="*/ 632425 h 984384"/>
                <a:gd name="connsiteX61" fmla="*/ 516521 w 1612563"/>
                <a:gd name="connsiteY61" fmla="*/ 586752 h 984384"/>
                <a:gd name="connsiteX62" fmla="*/ 803757 w 1612563"/>
                <a:gd name="connsiteY62" fmla="*/ 246727 h 984384"/>
                <a:gd name="connsiteX63" fmla="*/ 1120256 w 1612563"/>
                <a:gd name="connsiteY63" fmla="*/ 91346 h 984384"/>
                <a:gd name="connsiteX64" fmla="*/ 1403706 w 1612563"/>
                <a:gd name="connsiteY64" fmla="*/ 208743 h 984384"/>
                <a:gd name="connsiteX65" fmla="*/ 1521102 w 1612563"/>
                <a:gd name="connsiteY65" fmla="*/ 492192 h 984384"/>
                <a:gd name="connsiteX66" fmla="*/ 1120256 w 1612563"/>
                <a:gd name="connsiteY66" fmla="*/ 893038 h 984384"/>
                <a:gd name="connsiteX67" fmla="*/ 1021680 w 1612563"/>
                <a:gd name="connsiteY67" fmla="*/ 881562 h 984384"/>
                <a:gd name="connsiteX68" fmla="*/ 974974 w 1612563"/>
                <a:gd name="connsiteY68" fmla="*/ 927580 h 984384"/>
                <a:gd name="connsiteX69" fmla="*/ 1004696 w 1612563"/>
                <a:gd name="connsiteY69" fmla="*/ 970384 h 984384"/>
                <a:gd name="connsiteX70" fmla="*/ 1120371 w 1612563"/>
                <a:gd name="connsiteY70" fmla="*/ 984384 h 984384"/>
                <a:gd name="connsiteX71" fmla="*/ 1612563 w 1612563"/>
                <a:gd name="connsiteY71" fmla="*/ 492307 h 984384"/>
                <a:gd name="connsiteX72" fmla="*/ 1468199 w 1612563"/>
                <a:gd name="connsiteY72" fmla="*/ 144135 h 984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1612563" h="984384">
                  <a:moveTo>
                    <a:pt x="1120256" y="417256"/>
                  </a:moveTo>
                  <a:cubicBezTo>
                    <a:pt x="1161569" y="417256"/>
                    <a:pt x="1195193" y="450880"/>
                    <a:pt x="1195193" y="492192"/>
                  </a:cubicBezTo>
                  <a:cubicBezTo>
                    <a:pt x="1195193" y="533505"/>
                    <a:pt x="1161569" y="567128"/>
                    <a:pt x="1120256" y="567128"/>
                  </a:cubicBezTo>
                  <a:cubicBezTo>
                    <a:pt x="1114633" y="567128"/>
                    <a:pt x="1102813" y="565063"/>
                    <a:pt x="1102584" y="564948"/>
                  </a:cubicBezTo>
                  <a:cubicBezTo>
                    <a:pt x="1098797" y="564030"/>
                    <a:pt x="1081354" y="560472"/>
                    <a:pt x="1068960" y="565407"/>
                  </a:cubicBezTo>
                  <a:cubicBezTo>
                    <a:pt x="1052320" y="572178"/>
                    <a:pt x="1040500" y="588588"/>
                    <a:pt x="1040500" y="607752"/>
                  </a:cubicBezTo>
                  <a:cubicBezTo>
                    <a:pt x="1040500" y="626113"/>
                    <a:pt x="1053927" y="644474"/>
                    <a:pt x="1068501" y="649868"/>
                  </a:cubicBezTo>
                  <a:cubicBezTo>
                    <a:pt x="1082960" y="655147"/>
                    <a:pt x="1104190" y="658360"/>
                    <a:pt x="1120256" y="658360"/>
                  </a:cubicBezTo>
                  <a:cubicBezTo>
                    <a:pt x="1211947" y="658360"/>
                    <a:pt x="1286539" y="583768"/>
                    <a:pt x="1286539" y="492192"/>
                  </a:cubicBezTo>
                  <a:cubicBezTo>
                    <a:pt x="1286539" y="400501"/>
                    <a:pt x="1211947" y="325909"/>
                    <a:pt x="1120256" y="325909"/>
                  </a:cubicBezTo>
                  <a:cubicBezTo>
                    <a:pt x="1074583" y="325909"/>
                    <a:pt x="1030402" y="345074"/>
                    <a:pt x="999188" y="378353"/>
                  </a:cubicBezTo>
                  <a:cubicBezTo>
                    <a:pt x="999188" y="378353"/>
                    <a:pt x="705755" y="679934"/>
                    <a:pt x="636441" y="739493"/>
                  </a:cubicBezTo>
                  <a:cubicBezTo>
                    <a:pt x="574817" y="792511"/>
                    <a:pt x="500455" y="825790"/>
                    <a:pt x="412780" y="825790"/>
                  </a:cubicBezTo>
                  <a:cubicBezTo>
                    <a:pt x="323729" y="825790"/>
                    <a:pt x="239957" y="791134"/>
                    <a:pt x="176955" y="728132"/>
                  </a:cubicBezTo>
                  <a:cubicBezTo>
                    <a:pt x="113954" y="665131"/>
                    <a:pt x="79297" y="581243"/>
                    <a:pt x="79297" y="492192"/>
                  </a:cubicBezTo>
                  <a:cubicBezTo>
                    <a:pt x="79297" y="308237"/>
                    <a:pt x="228940" y="158594"/>
                    <a:pt x="412895" y="158594"/>
                  </a:cubicBezTo>
                  <a:cubicBezTo>
                    <a:pt x="448470" y="158594"/>
                    <a:pt x="472454" y="165135"/>
                    <a:pt x="481979" y="165709"/>
                  </a:cubicBezTo>
                  <a:cubicBezTo>
                    <a:pt x="504930" y="166971"/>
                    <a:pt x="523635" y="148036"/>
                    <a:pt x="523635" y="126118"/>
                  </a:cubicBezTo>
                  <a:cubicBezTo>
                    <a:pt x="523635" y="107068"/>
                    <a:pt x="509635" y="90084"/>
                    <a:pt x="491045" y="86756"/>
                  </a:cubicBezTo>
                  <a:cubicBezTo>
                    <a:pt x="491045" y="86756"/>
                    <a:pt x="455126" y="79297"/>
                    <a:pt x="412780" y="79297"/>
                  </a:cubicBezTo>
                  <a:cubicBezTo>
                    <a:pt x="185218" y="79297"/>
                    <a:pt x="0" y="264515"/>
                    <a:pt x="0" y="492192"/>
                  </a:cubicBezTo>
                  <a:cubicBezTo>
                    <a:pt x="0" y="602473"/>
                    <a:pt x="42919" y="706099"/>
                    <a:pt x="120954" y="784134"/>
                  </a:cubicBezTo>
                  <a:cubicBezTo>
                    <a:pt x="198874" y="862168"/>
                    <a:pt x="302614" y="905087"/>
                    <a:pt x="412895" y="905087"/>
                  </a:cubicBezTo>
                  <a:cubicBezTo>
                    <a:pt x="519848" y="905087"/>
                    <a:pt x="620720" y="864463"/>
                    <a:pt x="697836" y="790560"/>
                  </a:cubicBezTo>
                  <a:lnTo>
                    <a:pt x="1067124" y="440207"/>
                  </a:lnTo>
                  <a:cubicBezTo>
                    <a:pt x="1082042" y="425977"/>
                    <a:pt x="1096846" y="417256"/>
                    <a:pt x="1120256" y="417256"/>
                  </a:cubicBezTo>
                  <a:moveTo>
                    <a:pt x="1120142" y="729968"/>
                  </a:moveTo>
                  <a:cubicBezTo>
                    <a:pt x="1082616" y="729968"/>
                    <a:pt x="1066550" y="722165"/>
                    <a:pt x="1053583" y="722165"/>
                  </a:cubicBezTo>
                  <a:cubicBezTo>
                    <a:pt x="1028451" y="722165"/>
                    <a:pt x="1007909" y="742706"/>
                    <a:pt x="1007909" y="767838"/>
                  </a:cubicBezTo>
                  <a:cubicBezTo>
                    <a:pt x="1007909" y="787347"/>
                    <a:pt x="1021336" y="805708"/>
                    <a:pt x="1039008" y="811101"/>
                  </a:cubicBezTo>
                  <a:cubicBezTo>
                    <a:pt x="1056681" y="816380"/>
                    <a:pt x="1088469" y="821430"/>
                    <a:pt x="1120142" y="821430"/>
                  </a:cubicBezTo>
                  <a:cubicBezTo>
                    <a:pt x="1301687" y="821430"/>
                    <a:pt x="1449379" y="673737"/>
                    <a:pt x="1449379" y="492192"/>
                  </a:cubicBezTo>
                  <a:cubicBezTo>
                    <a:pt x="1449379" y="310647"/>
                    <a:pt x="1301687" y="162955"/>
                    <a:pt x="1120142" y="162955"/>
                  </a:cubicBezTo>
                  <a:cubicBezTo>
                    <a:pt x="1031320" y="162955"/>
                    <a:pt x="945367" y="199677"/>
                    <a:pt x="883398" y="263711"/>
                  </a:cubicBezTo>
                  <a:lnTo>
                    <a:pt x="552095" y="631851"/>
                  </a:lnTo>
                  <a:cubicBezTo>
                    <a:pt x="514799" y="669032"/>
                    <a:pt x="465339" y="689459"/>
                    <a:pt x="412895" y="689459"/>
                  </a:cubicBezTo>
                  <a:cubicBezTo>
                    <a:pt x="304106" y="689459"/>
                    <a:pt x="215513" y="600982"/>
                    <a:pt x="215513" y="492077"/>
                  </a:cubicBezTo>
                  <a:cubicBezTo>
                    <a:pt x="215513" y="383288"/>
                    <a:pt x="304106" y="294696"/>
                    <a:pt x="413010" y="294696"/>
                  </a:cubicBezTo>
                  <a:cubicBezTo>
                    <a:pt x="438371" y="294696"/>
                    <a:pt x="446404" y="299515"/>
                    <a:pt x="457191" y="299515"/>
                  </a:cubicBezTo>
                  <a:cubicBezTo>
                    <a:pt x="476126" y="299515"/>
                    <a:pt x="495750" y="283335"/>
                    <a:pt x="495750" y="259924"/>
                  </a:cubicBezTo>
                  <a:cubicBezTo>
                    <a:pt x="495750" y="241104"/>
                    <a:pt x="482667" y="224235"/>
                    <a:pt x="464880" y="220333"/>
                  </a:cubicBezTo>
                  <a:cubicBezTo>
                    <a:pt x="450765" y="217235"/>
                    <a:pt x="429764" y="215399"/>
                    <a:pt x="413010" y="215399"/>
                  </a:cubicBezTo>
                  <a:cubicBezTo>
                    <a:pt x="260498" y="215399"/>
                    <a:pt x="136446" y="339566"/>
                    <a:pt x="136446" y="492077"/>
                  </a:cubicBezTo>
                  <a:cubicBezTo>
                    <a:pt x="136446" y="644589"/>
                    <a:pt x="260498" y="768756"/>
                    <a:pt x="413125" y="768756"/>
                  </a:cubicBezTo>
                  <a:cubicBezTo>
                    <a:pt x="538210" y="768756"/>
                    <a:pt x="607523" y="688541"/>
                    <a:pt x="618539" y="677065"/>
                  </a:cubicBezTo>
                  <a:lnTo>
                    <a:pt x="942154" y="334746"/>
                  </a:lnTo>
                  <a:cubicBezTo>
                    <a:pt x="987368" y="283564"/>
                    <a:pt x="1052320" y="254301"/>
                    <a:pt x="1120256" y="254301"/>
                  </a:cubicBezTo>
                  <a:cubicBezTo>
                    <a:pt x="1251423" y="254301"/>
                    <a:pt x="1358147" y="361025"/>
                    <a:pt x="1358147" y="492192"/>
                  </a:cubicBezTo>
                  <a:cubicBezTo>
                    <a:pt x="1358032" y="623244"/>
                    <a:pt x="1251309" y="729968"/>
                    <a:pt x="1120142" y="729968"/>
                  </a:cubicBezTo>
                  <a:moveTo>
                    <a:pt x="1468199" y="144135"/>
                  </a:moveTo>
                  <a:cubicBezTo>
                    <a:pt x="1375246" y="51182"/>
                    <a:pt x="1251653" y="0"/>
                    <a:pt x="1120256" y="0"/>
                  </a:cubicBezTo>
                  <a:cubicBezTo>
                    <a:pt x="963957" y="0"/>
                    <a:pt x="815347" y="75625"/>
                    <a:pt x="722853" y="202087"/>
                  </a:cubicBezTo>
                  <a:cubicBezTo>
                    <a:pt x="722853" y="202087"/>
                    <a:pt x="473601" y="513766"/>
                    <a:pt x="461208" y="529373"/>
                  </a:cubicBezTo>
                  <a:cubicBezTo>
                    <a:pt x="448814" y="545095"/>
                    <a:pt x="430682" y="553243"/>
                    <a:pt x="412895" y="553243"/>
                  </a:cubicBezTo>
                  <a:cubicBezTo>
                    <a:pt x="379157" y="553243"/>
                    <a:pt x="351730" y="525816"/>
                    <a:pt x="351730" y="492077"/>
                  </a:cubicBezTo>
                  <a:cubicBezTo>
                    <a:pt x="351730" y="458339"/>
                    <a:pt x="379157" y="430912"/>
                    <a:pt x="412895" y="430912"/>
                  </a:cubicBezTo>
                  <a:cubicBezTo>
                    <a:pt x="419207" y="430912"/>
                    <a:pt x="424027" y="431601"/>
                    <a:pt x="429191" y="431601"/>
                  </a:cubicBezTo>
                  <a:cubicBezTo>
                    <a:pt x="450650" y="431601"/>
                    <a:pt x="467978" y="413239"/>
                    <a:pt x="467978" y="392124"/>
                  </a:cubicBezTo>
                  <a:cubicBezTo>
                    <a:pt x="467978" y="375599"/>
                    <a:pt x="456617" y="350926"/>
                    <a:pt x="417830" y="350926"/>
                  </a:cubicBezTo>
                  <a:cubicBezTo>
                    <a:pt x="334860" y="350926"/>
                    <a:pt x="272547" y="414617"/>
                    <a:pt x="272547" y="491963"/>
                  </a:cubicBezTo>
                  <a:cubicBezTo>
                    <a:pt x="272547" y="569423"/>
                    <a:pt x="335549" y="632310"/>
                    <a:pt x="413010" y="632425"/>
                  </a:cubicBezTo>
                  <a:cubicBezTo>
                    <a:pt x="452486" y="632425"/>
                    <a:pt x="489897" y="615785"/>
                    <a:pt x="516521" y="586752"/>
                  </a:cubicBezTo>
                  <a:lnTo>
                    <a:pt x="803757" y="246727"/>
                  </a:lnTo>
                  <a:cubicBezTo>
                    <a:pt x="880529" y="148036"/>
                    <a:pt x="995860" y="91346"/>
                    <a:pt x="1120256" y="91346"/>
                  </a:cubicBezTo>
                  <a:cubicBezTo>
                    <a:pt x="1227324" y="91346"/>
                    <a:pt x="1327966" y="133003"/>
                    <a:pt x="1403706" y="208743"/>
                  </a:cubicBezTo>
                  <a:cubicBezTo>
                    <a:pt x="1479445" y="284482"/>
                    <a:pt x="1521102" y="385124"/>
                    <a:pt x="1521102" y="492192"/>
                  </a:cubicBezTo>
                  <a:cubicBezTo>
                    <a:pt x="1521102" y="713214"/>
                    <a:pt x="1341278" y="893038"/>
                    <a:pt x="1120256" y="893038"/>
                  </a:cubicBezTo>
                  <a:cubicBezTo>
                    <a:pt x="1057599" y="893038"/>
                    <a:pt x="1037058" y="881562"/>
                    <a:pt x="1021680" y="881562"/>
                  </a:cubicBezTo>
                  <a:cubicBezTo>
                    <a:pt x="995630" y="881562"/>
                    <a:pt x="974974" y="901989"/>
                    <a:pt x="974974" y="927580"/>
                  </a:cubicBezTo>
                  <a:cubicBezTo>
                    <a:pt x="974974" y="946629"/>
                    <a:pt x="986335" y="962925"/>
                    <a:pt x="1004696" y="970384"/>
                  </a:cubicBezTo>
                  <a:cubicBezTo>
                    <a:pt x="1020533" y="976810"/>
                    <a:pt x="1081698" y="984384"/>
                    <a:pt x="1120371" y="984384"/>
                  </a:cubicBezTo>
                  <a:cubicBezTo>
                    <a:pt x="1391771" y="984384"/>
                    <a:pt x="1612563" y="763592"/>
                    <a:pt x="1612563" y="492307"/>
                  </a:cubicBezTo>
                  <a:cubicBezTo>
                    <a:pt x="1612334" y="360681"/>
                    <a:pt x="1561152" y="237088"/>
                    <a:pt x="1468199" y="144135"/>
                  </a:cubicBezTo>
                </a:path>
              </a:pathLst>
            </a:custGeom>
            <a:grpFill/>
            <a:ln w="11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6000" dirty="0"/>
            </a:p>
          </p:txBody>
        </p:sp>
      </p:grpSp>
      <p:sp>
        <p:nvSpPr>
          <p:cNvPr id="6" name="Espace réservé du texte 11">
            <a:extLst>
              <a:ext uri="{FF2B5EF4-FFF2-40B4-BE49-F238E27FC236}">
                <a16:creationId xmlns:a16="http://schemas.microsoft.com/office/drawing/2014/main" id="{FEA169D2-27B6-AA65-3056-087BD5B4024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194399" y="13008274"/>
            <a:ext cx="5319651" cy="707728"/>
          </a:xfrm>
        </p:spPr>
        <p:txBody>
          <a:bodyPr/>
          <a:lstStyle>
            <a:lvl1pPr defTabSz="609570">
              <a:lnSpc>
                <a:spcPct val="75000"/>
              </a:lnSpc>
              <a:spcAft>
                <a:spcPts val="0"/>
              </a:spcAft>
              <a:defRPr sz="1600" b="1" cap="none" baseline="0">
                <a:solidFill>
                  <a:schemeClr val="bg1"/>
                </a:solidFill>
              </a:defRPr>
            </a:lvl1pPr>
          </a:lstStyle>
          <a:p>
            <a:pPr defTabSz="457189">
              <a:lnSpc>
                <a:spcPct val="75000"/>
              </a:lnSpc>
            </a:pPr>
            <a:r>
              <a:rPr lang="en-US" sz="1600" dirty="0">
                <a:solidFill>
                  <a:schemeClr val="bg1"/>
                </a:solidFill>
              </a:rPr>
              <a:t>Classification : interne</a:t>
            </a:r>
            <a:endParaRPr lang="fr-F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338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38B4F-8E85-8B46-92D7-6FA45BB9FE3B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600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FDCFABC-FC90-BA34-0B85-96304AD7AC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7550" y="6065912"/>
            <a:ext cx="16092543" cy="5040560"/>
          </a:xfrm>
          <a:prstGeom prst="rect">
            <a:avLst/>
          </a:prstGeom>
        </p:spPr>
      </p:pic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2079BA05-ED52-17DA-C9BB-78ACB85756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-3" y="-1"/>
            <a:ext cx="9717424" cy="13716002"/>
          </a:xfrm>
          <a:custGeom>
            <a:avLst/>
            <a:gdLst>
              <a:gd name="connsiteX0" fmla="*/ 1 w 4858712"/>
              <a:gd name="connsiteY0" fmla="*/ 0 h 6858001"/>
              <a:gd name="connsiteX1" fmla="*/ 2216421 w 4858712"/>
              <a:gd name="connsiteY1" fmla="*/ 0 h 6858001"/>
              <a:gd name="connsiteX2" fmla="*/ 2216751 w 4858712"/>
              <a:gd name="connsiteY2" fmla="*/ 0 h 6858001"/>
              <a:gd name="connsiteX3" fmla="*/ 4824001 w 4858712"/>
              <a:gd name="connsiteY3" fmla="*/ 0 h 6858001"/>
              <a:gd name="connsiteX4" fmla="*/ 4824001 w 4858712"/>
              <a:gd name="connsiteY4" fmla="*/ 48 h 6858001"/>
              <a:gd name="connsiteX5" fmla="*/ 4858712 w 4858712"/>
              <a:gd name="connsiteY5" fmla="*/ 0 h 6858001"/>
              <a:gd name="connsiteX6" fmla="*/ 4283138 w 4858712"/>
              <a:gd name="connsiteY6" fmla="*/ 6858000 h 6858001"/>
              <a:gd name="connsiteX7" fmla="*/ 4259799 w 4858712"/>
              <a:gd name="connsiteY7" fmla="*/ 6857963 h 6858001"/>
              <a:gd name="connsiteX8" fmla="*/ 4259799 w 4858712"/>
              <a:gd name="connsiteY8" fmla="*/ 6858001 h 6858001"/>
              <a:gd name="connsiteX9" fmla="*/ 1 w 4858712"/>
              <a:gd name="connsiteY9" fmla="*/ 6858001 h 6858001"/>
              <a:gd name="connsiteX10" fmla="*/ 1 w 4858712"/>
              <a:gd name="connsiteY10" fmla="*/ 6851278 h 6858001"/>
              <a:gd name="connsiteX11" fmla="*/ 0 w 4858712"/>
              <a:gd name="connsiteY11" fmla="*/ 6851278 h 6858001"/>
              <a:gd name="connsiteX12" fmla="*/ 0 w 4858712"/>
              <a:gd name="connsiteY12" fmla="*/ 6723 h 6858001"/>
              <a:gd name="connsiteX13" fmla="*/ 1 w 4858712"/>
              <a:gd name="connsiteY13" fmla="*/ 672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858712" h="6858001">
                <a:moveTo>
                  <a:pt x="1" y="0"/>
                </a:moveTo>
                <a:lnTo>
                  <a:pt x="2216421" y="0"/>
                </a:lnTo>
                <a:lnTo>
                  <a:pt x="2216751" y="0"/>
                </a:lnTo>
                <a:lnTo>
                  <a:pt x="4824001" y="0"/>
                </a:lnTo>
                <a:lnTo>
                  <a:pt x="4824001" y="48"/>
                </a:lnTo>
                <a:lnTo>
                  <a:pt x="4858712" y="0"/>
                </a:lnTo>
                <a:cubicBezTo>
                  <a:pt x="4836575" y="2977771"/>
                  <a:pt x="4356930" y="4224988"/>
                  <a:pt x="4283138" y="6858000"/>
                </a:cubicBezTo>
                <a:lnTo>
                  <a:pt x="4259799" y="6857963"/>
                </a:lnTo>
                <a:lnTo>
                  <a:pt x="4259799" y="6858001"/>
                </a:lnTo>
                <a:lnTo>
                  <a:pt x="1" y="6858001"/>
                </a:lnTo>
                <a:lnTo>
                  <a:pt x="1" y="6851278"/>
                </a:lnTo>
                <a:lnTo>
                  <a:pt x="0" y="6851278"/>
                </a:lnTo>
                <a:lnTo>
                  <a:pt x="0" y="6723"/>
                </a:lnTo>
                <a:lnTo>
                  <a:pt x="1" y="672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tIns="900000" anchor="ctr" anchorCtr="0">
            <a:noAutofit/>
          </a:bodyPr>
          <a:lstStyle>
            <a:lvl1pPr marL="0" marR="0" indent="0" algn="ctr" defTabSz="24382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Sélectionner l’icône pour insérer une image, </a:t>
            </a:r>
            <a:br>
              <a:rPr lang="fr-FR" noProof="0" dirty="0"/>
            </a:br>
            <a:r>
              <a:rPr lang="fr-FR" noProof="0" dirty="0"/>
              <a:t>puis disposer l’image en arrière plan </a:t>
            </a:r>
            <a:br>
              <a:rPr lang="fr-FR" noProof="0" dirty="0"/>
            </a:br>
            <a:r>
              <a:rPr lang="fr-FR" noProof="0" dirty="0"/>
              <a:t>(Sélectionner l’image avec le bouton droit </a:t>
            </a:r>
            <a:br>
              <a:rPr lang="fr-FR" noProof="0" dirty="0"/>
            </a:br>
            <a:r>
              <a:rPr lang="fr-FR" noProof="0" dirty="0"/>
              <a:t>de la souris / Mettre à l’arrière plan)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A2245F2-776E-006B-4B0B-03F26A28D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06D805C-01CE-41CA-9036-5C442F29017C}" type="datetime1">
              <a:rPr lang="fr-FR" smtClean="0"/>
              <a:pPr/>
              <a:t>26/06/2025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45B961-A189-5BDA-EAE1-A62D0FAE1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54896" y="13008272"/>
            <a:ext cx="6048672" cy="70772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177EEB1-0231-24F1-F675-674741F64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9815051A-86A8-A276-9868-6CFB22842D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22001" y="9378282"/>
            <a:ext cx="6465548" cy="3384376"/>
          </a:xfrm>
        </p:spPr>
        <p:txBody>
          <a:bodyPr/>
          <a:lstStyle>
            <a:lvl1pPr>
              <a:defRPr sz="4000" cap="none" baseline="0">
                <a:solidFill>
                  <a:schemeClr val="tx1"/>
                </a:solidFill>
              </a:defRPr>
            </a:lvl1pPr>
            <a:lvl2pPr>
              <a:defRPr sz="4000">
                <a:solidFill>
                  <a:schemeClr val="bg1"/>
                </a:solidFill>
              </a:defRPr>
            </a:lvl2pPr>
            <a:lvl3pPr>
              <a:defRPr sz="4000">
                <a:solidFill>
                  <a:schemeClr val="bg1"/>
                </a:solidFill>
              </a:defRPr>
            </a:lvl3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D05C9209-438D-B6D8-BD2A-924B7F3B25E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147427" y="2897560"/>
            <a:ext cx="11601451" cy="3642940"/>
          </a:xfrm>
        </p:spPr>
        <p:txBody>
          <a:bodyPr/>
          <a:lstStyle>
            <a:lvl1pPr>
              <a:spcAft>
                <a:spcPts val="0"/>
              </a:spcAft>
              <a:defRPr sz="50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 de l’exergue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90CE041C-154F-D2B7-AAB0-3BB4E2DD270A}"/>
              </a:ext>
            </a:extLst>
          </p:cNvPr>
          <p:cNvGrpSpPr/>
          <p:nvPr userDrawn="1"/>
        </p:nvGrpSpPr>
        <p:grpSpPr>
          <a:xfrm>
            <a:off x="11518800" y="12901615"/>
            <a:ext cx="1346400" cy="336054"/>
            <a:chOff x="5759104" y="6476905"/>
            <a:chExt cx="673200" cy="168027"/>
          </a:xfrm>
          <a:solidFill>
            <a:schemeClr val="bg1"/>
          </a:solidFill>
        </p:grpSpPr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7B4F896E-5548-FE61-739F-23CCC46E2C1B}"/>
                </a:ext>
              </a:extLst>
            </p:cNvPr>
            <p:cNvSpPr/>
            <p:nvPr/>
          </p:nvSpPr>
          <p:spPr>
            <a:xfrm>
              <a:off x="6062013" y="6513006"/>
              <a:ext cx="370291" cy="92946"/>
            </a:xfrm>
            <a:custGeom>
              <a:avLst/>
              <a:gdLst>
                <a:gd name="connsiteX0" fmla="*/ 388911 w 2169363"/>
                <a:gd name="connsiteY0" fmla="*/ 272203 h 544521"/>
                <a:gd name="connsiteX1" fmla="*/ 128069 w 2169363"/>
                <a:gd name="connsiteY1" fmla="*/ 176726 h 544521"/>
                <a:gd name="connsiteX2" fmla="*/ 105576 w 2169363"/>
                <a:gd name="connsiteY2" fmla="*/ 144135 h 544521"/>
                <a:gd name="connsiteX3" fmla="*/ 140462 w 2169363"/>
                <a:gd name="connsiteY3" fmla="*/ 109363 h 544521"/>
                <a:gd name="connsiteX4" fmla="*/ 423568 w 2169363"/>
                <a:gd name="connsiteY4" fmla="*/ 109363 h 544521"/>
                <a:gd name="connsiteX5" fmla="*/ 423568 w 2169363"/>
                <a:gd name="connsiteY5" fmla="*/ 7000 h 544521"/>
                <a:gd name="connsiteX6" fmla="*/ 137594 w 2169363"/>
                <a:gd name="connsiteY6" fmla="*/ 7000 h 544521"/>
                <a:gd name="connsiteX7" fmla="*/ 459 w 2169363"/>
                <a:gd name="connsiteY7" fmla="*/ 144135 h 544521"/>
                <a:gd name="connsiteX8" fmla="*/ 88592 w 2169363"/>
                <a:gd name="connsiteY8" fmla="*/ 272318 h 544521"/>
                <a:gd name="connsiteX9" fmla="*/ 349435 w 2169363"/>
                <a:gd name="connsiteY9" fmla="*/ 367796 h 544521"/>
                <a:gd name="connsiteX10" fmla="*/ 371927 w 2169363"/>
                <a:gd name="connsiteY10" fmla="*/ 400387 h 544521"/>
                <a:gd name="connsiteX11" fmla="*/ 337041 w 2169363"/>
                <a:gd name="connsiteY11" fmla="*/ 435158 h 544521"/>
                <a:gd name="connsiteX12" fmla="*/ 0 w 2169363"/>
                <a:gd name="connsiteY12" fmla="*/ 435158 h 544521"/>
                <a:gd name="connsiteX13" fmla="*/ 0 w 2169363"/>
                <a:gd name="connsiteY13" fmla="*/ 537521 h 544521"/>
                <a:gd name="connsiteX14" fmla="*/ 340025 w 2169363"/>
                <a:gd name="connsiteY14" fmla="*/ 537521 h 544521"/>
                <a:gd name="connsiteX15" fmla="*/ 480028 w 2169363"/>
                <a:gd name="connsiteY15" fmla="*/ 400387 h 544521"/>
                <a:gd name="connsiteX16" fmla="*/ 388911 w 2169363"/>
                <a:gd name="connsiteY16" fmla="*/ 272203 h 544521"/>
                <a:gd name="connsiteX17" fmla="*/ 1832322 w 2169363"/>
                <a:gd name="connsiteY17" fmla="*/ 435158 h 544521"/>
                <a:gd name="connsiteX18" fmla="*/ 1797436 w 2169363"/>
                <a:gd name="connsiteY18" fmla="*/ 400387 h 544521"/>
                <a:gd name="connsiteX19" fmla="*/ 1819929 w 2169363"/>
                <a:gd name="connsiteY19" fmla="*/ 367796 h 544521"/>
                <a:gd name="connsiteX20" fmla="*/ 2080771 w 2169363"/>
                <a:gd name="connsiteY20" fmla="*/ 272318 h 544521"/>
                <a:gd name="connsiteX21" fmla="*/ 2168904 w 2169363"/>
                <a:gd name="connsiteY21" fmla="*/ 144135 h 544521"/>
                <a:gd name="connsiteX22" fmla="*/ 2031770 w 2169363"/>
                <a:gd name="connsiteY22" fmla="*/ 7000 h 544521"/>
                <a:gd name="connsiteX23" fmla="*/ 1745796 w 2169363"/>
                <a:gd name="connsiteY23" fmla="*/ 7000 h 544521"/>
                <a:gd name="connsiteX24" fmla="*/ 1745796 w 2169363"/>
                <a:gd name="connsiteY24" fmla="*/ 109363 h 544521"/>
                <a:gd name="connsiteX25" fmla="*/ 2028901 w 2169363"/>
                <a:gd name="connsiteY25" fmla="*/ 109363 h 544521"/>
                <a:gd name="connsiteX26" fmla="*/ 2063787 w 2169363"/>
                <a:gd name="connsiteY26" fmla="*/ 144135 h 544521"/>
                <a:gd name="connsiteX27" fmla="*/ 2041295 w 2169363"/>
                <a:gd name="connsiteY27" fmla="*/ 176726 h 544521"/>
                <a:gd name="connsiteX28" fmla="*/ 1780452 w 2169363"/>
                <a:gd name="connsiteY28" fmla="*/ 272203 h 544521"/>
                <a:gd name="connsiteX29" fmla="*/ 1689336 w 2169363"/>
                <a:gd name="connsiteY29" fmla="*/ 400387 h 544521"/>
                <a:gd name="connsiteX30" fmla="*/ 1829339 w 2169363"/>
                <a:gd name="connsiteY30" fmla="*/ 537521 h 544521"/>
                <a:gd name="connsiteX31" fmla="*/ 2169363 w 2169363"/>
                <a:gd name="connsiteY31" fmla="*/ 537521 h 544521"/>
                <a:gd name="connsiteX32" fmla="*/ 2169363 w 2169363"/>
                <a:gd name="connsiteY32" fmla="*/ 435158 h 544521"/>
                <a:gd name="connsiteX33" fmla="*/ 1832322 w 2169363"/>
                <a:gd name="connsiteY33" fmla="*/ 435158 h 544521"/>
                <a:gd name="connsiteX34" fmla="*/ 907497 w 2169363"/>
                <a:gd name="connsiteY34" fmla="*/ 323729 h 544521"/>
                <a:gd name="connsiteX35" fmla="*/ 784478 w 2169363"/>
                <a:gd name="connsiteY35" fmla="*/ 445601 h 544521"/>
                <a:gd name="connsiteX36" fmla="*/ 661458 w 2169363"/>
                <a:gd name="connsiteY36" fmla="*/ 323729 h 544521"/>
                <a:gd name="connsiteX37" fmla="*/ 661458 w 2169363"/>
                <a:gd name="connsiteY37" fmla="*/ 7000 h 544521"/>
                <a:gd name="connsiteX38" fmla="*/ 550030 w 2169363"/>
                <a:gd name="connsiteY38" fmla="*/ 7000 h 544521"/>
                <a:gd name="connsiteX39" fmla="*/ 550030 w 2169363"/>
                <a:gd name="connsiteY39" fmla="*/ 331188 h 544521"/>
                <a:gd name="connsiteX40" fmla="*/ 784478 w 2169363"/>
                <a:gd name="connsiteY40" fmla="*/ 544521 h 544521"/>
                <a:gd name="connsiteX41" fmla="*/ 1018926 w 2169363"/>
                <a:gd name="connsiteY41" fmla="*/ 331188 h 544521"/>
                <a:gd name="connsiteX42" fmla="*/ 1018926 w 2169363"/>
                <a:gd name="connsiteY42" fmla="*/ 7000 h 544521"/>
                <a:gd name="connsiteX43" fmla="*/ 907497 w 2169363"/>
                <a:gd name="connsiteY43" fmla="*/ 7000 h 544521"/>
                <a:gd name="connsiteX44" fmla="*/ 907497 w 2169363"/>
                <a:gd name="connsiteY44" fmla="*/ 323729 h 544521"/>
                <a:gd name="connsiteX45" fmla="*/ 1376967 w 2169363"/>
                <a:gd name="connsiteY45" fmla="*/ 0 h 544521"/>
                <a:gd name="connsiteX46" fmla="*/ 1102928 w 2169363"/>
                <a:gd name="connsiteY46" fmla="*/ 272318 h 544521"/>
                <a:gd name="connsiteX47" fmla="*/ 1376967 w 2169363"/>
                <a:gd name="connsiteY47" fmla="*/ 544521 h 544521"/>
                <a:gd name="connsiteX48" fmla="*/ 1604530 w 2169363"/>
                <a:gd name="connsiteY48" fmla="*/ 438486 h 544521"/>
                <a:gd name="connsiteX49" fmla="*/ 1519266 w 2169363"/>
                <a:gd name="connsiteY49" fmla="*/ 377780 h 544521"/>
                <a:gd name="connsiteX50" fmla="*/ 1376853 w 2169363"/>
                <a:gd name="connsiteY50" fmla="*/ 448355 h 544521"/>
                <a:gd name="connsiteX51" fmla="*/ 1215504 w 2169363"/>
                <a:gd name="connsiteY51" fmla="*/ 310417 h 544521"/>
                <a:gd name="connsiteX52" fmla="*/ 1642629 w 2169363"/>
                <a:gd name="connsiteY52" fmla="*/ 310417 h 544521"/>
                <a:gd name="connsiteX53" fmla="*/ 1645383 w 2169363"/>
                <a:gd name="connsiteY53" fmla="*/ 272203 h 544521"/>
                <a:gd name="connsiteX54" fmla="*/ 1376967 w 2169363"/>
                <a:gd name="connsiteY54" fmla="*/ 0 h 544521"/>
                <a:gd name="connsiteX55" fmla="*/ 1218029 w 2169363"/>
                <a:gd name="connsiteY55" fmla="*/ 222514 h 544521"/>
                <a:gd name="connsiteX56" fmla="*/ 1376853 w 2169363"/>
                <a:gd name="connsiteY56" fmla="*/ 95363 h 544521"/>
                <a:gd name="connsiteX57" fmla="*/ 1535561 w 2169363"/>
                <a:gd name="connsiteY57" fmla="*/ 222514 h 544521"/>
                <a:gd name="connsiteX58" fmla="*/ 1218029 w 2169363"/>
                <a:gd name="connsiteY58" fmla="*/ 222514 h 544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169363" h="544521">
                  <a:moveTo>
                    <a:pt x="388911" y="272203"/>
                  </a:moveTo>
                  <a:lnTo>
                    <a:pt x="128069" y="176726"/>
                  </a:lnTo>
                  <a:cubicBezTo>
                    <a:pt x="114986" y="171676"/>
                    <a:pt x="105576" y="159053"/>
                    <a:pt x="105576" y="144135"/>
                  </a:cubicBezTo>
                  <a:cubicBezTo>
                    <a:pt x="105576" y="124970"/>
                    <a:pt x="121183" y="109363"/>
                    <a:pt x="140462" y="109363"/>
                  </a:cubicBezTo>
                  <a:lnTo>
                    <a:pt x="423568" y="109363"/>
                  </a:lnTo>
                  <a:lnTo>
                    <a:pt x="423568" y="7000"/>
                  </a:lnTo>
                  <a:lnTo>
                    <a:pt x="137594" y="7000"/>
                  </a:lnTo>
                  <a:cubicBezTo>
                    <a:pt x="61854" y="7000"/>
                    <a:pt x="459" y="68395"/>
                    <a:pt x="459" y="144135"/>
                  </a:cubicBezTo>
                  <a:cubicBezTo>
                    <a:pt x="459" y="202661"/>
                    <a:pt x="37066" y="252580"/>
                    <a:pt x="88592" y="272318"/>
                  </a:cubicBezTo>
                  <a:lnTo>
                    <a:pt x="349435" y="367796"/>
                  </a:lnTo>
                  <a:cubicBezTo>
                    <a:pt x="362632" y="372616"/>
                    <a:pt x="371927" y="385468"/>
                    <a:pt x="371927" y="400387"/>
                  </a:cubicBezTo>
                  <a:cubicBezTo>
                    <a:pt x="371927" y="419666"/>
                    <a:pt x="356320" y="435158"/>
                    <a:pt x="337041" y="435158"/>
                  </a:cubicBezTo>
                  <a:lnTo>
                    <a:pt x="0" y="435158"/>
                  </a:lnTo>
                  <a:lnTo>
                    <a:pt x="0" y="537521"/>
                  </a:lnTo>
                  <a:lnTo>
                    <a:pt x="340025" y="537521"/>
                  </a:lnTo>
                  <a:cubicBezTo>
                    <a:pt x="415764" y="537521"/>
                    <a:pt x="480028" y="476126"/>
                    <a:pt x="480028" y="400387"/>
                  </a:cubicBezTo>
                  <a:cubicBezTo>
                    <a:pt x="480028" y="341861"/>
                    <a:pt x="440437" y="291941"/>
                    <a:pt x="388911" y="272203"/>
                  </a:cubicBezTo>
                  <a:moveTo>
                    <a:pt x="1832322" y="435158"/>
                  </a:moveTo>
                  <a:cubicBezTo>
                    <a:pt x="1813043" y="435158"/>
                    <a:pt x="1797436" y="419551"/>
                    <a:pt x="1797436" y="400387"/>
                  </a:cubicBezTo>
                  <a:cubicBezTo>
                    <a:pt x="1797436" y="385468"/>
                    <a:pt x="1806617" y="372616"/>
                    <a:pt x="1819929" y="367796"/>
                  </a:cubicBezTo>
                  <a:lnTo>
                    <a:pt x="2080771" y="272318"/>
                  </a:lnTo>
                  <a:cubicBezTo>
                    <a:pt x="2132297" y="252580"/>
                    <a:pt x="2168904" y="202661"/>
                    <a:pt x="2168904" y="144135"/>
                  </a:cubicBezTo>
                  <a:cubicBezTo>
                    <a:pt x="2168904" y="68395"/>
                    <a:pt x="2107509" y="7000"/>
                    <a:pt x="2031770" y="7000"/>
                  </a:cubicBezTo>
                  <a:lnTo>
                    <a:pt x="1745796" y="7000"/>
                  </a:lnTo>
                  <a:lnTo>
                    <a:pt x="1745796" y="109363"/>
                  </a:lnTo>
                  <a:lnTo>
                    <a:pt x="2028901" y="109363"/>
                  </a:lnTo>
                  <a:cubicBezTo>
                    <a:pt x="2048180" y="109363"/>
                    <a:pt x="2063787" y="124970"/>
                    <a:pt x="2063787" y="144135"/>
                  </a:cubicBezTo>
                  <a:cubicBezTo>
                    <a:pt x="2063787" y="158938"/>
                    <a:pt x="2054377" y="171676"/>
                    <a:pt x="2041295" y="176726"/>
                  </a:cubicBezTo>
                  <a:lnTo>
                    <a:pt x="1780452" y="272203"/>
                  </a:lnTo>
                  <a:cubicBezTo>
                    <a:pt x="1728926" y="291941"/>
                    <a:pt x="1689336" y="341861"/>
                    <a:pt x="1689336" y="400387"/>
                  </a:cubicBezTo>
                  <a:cubicBezTo>
                    <a:pt x="1689336" y="476126"/>
                    <a:pt x="1753599" y="537521"/>
                    <a:pt x="1829339" y="537521"/>
                  </a:cubicBezTo>
                  <a:lnTo>
                    <a:pt x="2169363" y="537521"/>
                  </a:lnTo>
                  <a:lnTo>
                    <a:pt x="2169363" y="435158"/>
                  </a:lnTo>
                  <a:lnTo>
                    <a:pt x="1832322" y="435158"/>
                  </a:lnTo>
                  <a:close/>
                  <a:moveTo>
                    <a:pt x="907497" y="323729"/>
                  </a:moveTo>
                  <a:cubicBezTo>
                    <a:pt x="907841" y="404059"/>
                    <a:pt x="859070" y="445601"/>
                    <a:pt x="784478" y="445601"/>
                  </a:cubicBezTo>
                  <a:cubicBezTo>
                    <a:pt x="709886" y="445601"/>
                    <a:pt x="661114" y="404059"/>
                    <a:pt x="661458" y="323729"/>
                  </a:cubicBezTo>
                  <a:lnTo>
                    <a:pt x="661458" y="7000"/>
                  </a:lnTo>
                  <a:lnTo>
                    <a:pt x="550030" y="7000"/>
                  </a:lnTo>
                  <a:lnTo>
                    <a:pt x="550030" y="331188"/>
                  </a:lnTo>
                  <a:cubicBezTo>
                    <a:pt x="550030" y="449732"/>
                    <a:pt x="635868" y="544521"/>
                    <a:pt x="784478" y="544521"/>
                  </a:cubicBezTo>
                  <a:cubicBezTo>
                    <a:pt x="933088" y="544521"/>
                    <a:pt x="1018926" y="449732"/>
                    <a:pt x="1018926" y="331188"/>
                  </a:cubicBezTo>
                  <a:lnTo>
                    <a:pt x="1018926" y="7000"/>
                  </a:lnTo>
                  <a:lnTo>
                    <a:pt x="907497" y="7000"/>
                  </a:lnTo>
                  <a:lnTo>
                    <a:pt x="907497" y="323729"/>
                  </a:lnTo>
                  <a:close/>
                  <a:moveTo>
                    <a:pt x="1376967" y="0"/>
                  </a:moveTo>
                  <a:cubicBezTo>
                    <a:pt x="1223996" y="0"/>
                    <a:pt x="1102928" y="121872"/>
                    <a:pt x="1102928" y="272318"/>
                  </a:cubicBezTo>
                  <a:cubicBezTo>
                    <a:pt x="1102928" y="422649"/>
                    <a:pt x="1223882" y="544521"/>
                    <a:pt x="1376967" y="544521"/>
                  </a:cubicBezTo>
                  <a:cubicBezTo>
                    <a:pt x="1471642" y="544521"/>
                    <a:pt x="1548758" y="505274"/>
                    <a:pt x="1604530" y="438486"/>
                  </a:cubicBezTo>
                  <a:lnTo>
                    <a:pt x="1519266" y="377780"/>
                  </a:lnTo>
                  <a:cubicBezTo>
                    <a:pt x="1480478" y="422764"/>
                    <a:pt x="1433542" y="448355"/>
                    <a:pt x="1376853" y="448355"/>
                  </a:cubicBezTo>
                  <a:cubicBezTo>
                    <a:pt x="1297900" y="448355"/>
                    <a:pt x="1231915" y="389370"/>
                    <a:pt x="1215504" y="310417"/>
                  </a:cubicBezTo>
                  <a:lnTo>
                    <a:pt x="1642629" y="310417"/>
                  </a:lnTo>
                  <a:cubicBezTo>
                    <a:pt x="1644236" y="298483"/>
                    <a:pt x="1645383" y="284597"/>
                    <a:pt x="1645383" y="272203"/>
                  </a:cubicBezTo>
                  <a:cubicBezTo>
                    <a:pt x="1645269" y="121987"/>
                    <a:pt x="1529938" y="0"/>
                    <a:pt x="1376967" y="0"/>
                  </a:cubicBezTo>
                  <a:moveTo>
                    <a:pt x="1218029" y="222514"/>
                  </a:moveTo>
                  <a:cubicBezTo>
                    <a:pt x="1237997" y="149069"/>
                    <a:pt x="1301572" y="95363"/>
                    <a:pt x="1376853" y="95363"/>
                  </a:cubicBezTo>
                  <a:cubicBezTo>
                    <a:pt x="1452018" y="95363"/>
                    <a:pt x="1515593" y="149069"/>
                    <a:pt x="1535561" y="222514"/>
                  </a:cubicBezTo>
                  <a:lnTo>
                    <a:pt x="1218029" y="222514"/>
                  </a:lnTo>
                  <a:close/>
                </a:path>
              </a:pathLst>
            </a:custGeom>
            <a:grpFill/>
            <a:ln w="11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600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350515B6-3F73-759E-3C3C-1638C19143BD}"/>
                </a:ext>
              </a:extLst>
            </p:cNvPr>
            <p:cNvSpPr/>
            <p:nvPr/>
          </p:nvSpPr>
          <p:spPr>
            <a:xfrm>
              <a:off x="5759104" y="6476905"/>
              <a:ext cx="275250" cy="168027"/>
            </a:xfrm>
            <a:custGeom>
              <a:avLst/>
              <a:gdLst>
                <a:gd name="connsiteX0" fmla="*/ 1120256 w 1612563"/>
                <a:gd name="connsiteY0" fmla="*/ 417256 h 984384"/>
                <a:gd name="connsiteX1" fmla="*/ 1195193 w 1612563"/>
                <a:gd name="connsiteY1" fmla="*/ 492192 h 984384"/>
                <a:gd name="connsiteX2" fmla="*/ 1120256 w 1612563"/>
                <a:gd name="connsiteY2" fmla="*/ 567128 h 984384"/>
                <a:gd name="connsiteX3" fmla="*/ 1102584 w 1612563"/>
                <a:gd name="connsiteY3" fmla="*/ 564948 h 984384"/>
                <a:gd name="connsiteX4" fmla="*/ 1068960 w 1612563"/>
                <a:gd name="connsiteY4" fmla="*/ 565407 h 984384"/>
                <a:gd name="connsiteX5" fmla="*/ 1040500 w 1612563"/>
                <a:gd name="connsiteY5" fmla="*/ 607752 h 984384"/>
                <a:gd name="connsiteX6" fmla="*/ 1068501 w 1612563"/>
                <a:gd name="connsiteY6" fmla="*/ 649868 h 984384"/>
                <a:gd name="connsiteX7" fmla="*/ 1120256 w 1612563"/>
                <a:gd name="connsiteY7" fmla="*/ 658360 h 984384"/>
                <a:gd name="connsiteX8" fmla="*/ 1286539 w 1612563"/>
                <a:gd name="connsiteY8" fmla="*/ 492192 h 984384"/>
                <a:gd name="connsiteX9" fmla="*/ 1120256 w 1612563"/>
                <a:gd name="connsiteY9" fmla="*/ 325909 h 984384"/>
                <a:gd name="connsiteX10" fmla="*/ 999188 w 1612563"/>
                <a:gd name="connsiteY10" fmla="*/ 378353 h 984384"/>
                <a:gd name="connsiteX11" fmla="*/ 636441 w 1612563"/>
                <a:gd name="connsiteY11" fmla="*/ 739493 h 984384"/>
                <a:gd name="connsiteX12" fmla="*/ 412780 w 1612563"/>
                <a:gd name="connsiteY12" fmla="*/ 825790 h 984384"/>
                <a:gd name="connsiteX13" fmla="*/ 176955 w 1612563"/>
                <a:gd name="connsiteY13" fmla="*/ 728132 h 984384"/>
                <a:gd name="connsiteX14" fmla="*/ 79297 w 1612563"/>
                <a:gd name="connsiteY14" fmla="*/ 492192 h 984384"/>
                <a:gd name="connsiteX15" fmla="*/ 412895 w 1612563"/>
                <a:gd name="connsiteY15" fmla="*/ 158594 h 984384"/>
                <a:gd name="connsiteX16" fmla="*/ 481979 w 1612563"/>
                <a:gd name="connsiteY16" fmla="*/ 165709 h 984384"/>
                <a:gd name="connsiteX17" fmla="*/ 523635 w 1612563"/>
                <a:gd name="connsiteY17" fmla="*/ 126118 h 984384"/>
                <a:gd name="connsiteX18" fmla="*/ 491045 w 1612563"/>
                <a:gd name="connsiteY18" fmla="*/ 86756 h 984384"/>
                <a:gd name="connsiteX19" fmla="*/ 412780 w 1612563"/>
                <a:gd name="connsiteY19" fmla="*/ 79297 h 984384"/>
                <a:gd name="connsiteX20" fmla="*/ 0 w 1612563"/>
                <a:gd name="connsiteY20" fmla="*/ 492192 h 984384"/>
                <a:gd name="connsiteX21" fmla="*/ 120954 w 1612563"/>
                <a:gd name="connsiteY21" fmla="*/ 784134 h 984384"/>
                <a:gd name="connsiteX22" fmla="*/ 412895 w 1612563"/>
                <a:gd name="connsiteY22" fmla="*/ 905087 h 984384"/>
                <a:gd name="connsiteX23" fmla="*/ 697836 w 1612563"/>
                <a:gd name="connsiteY23" fmla="*/ 790560 h 984384"/>
                <a:gd name="connsiteX24" fmla="*/ 1067124 w 1612563"/>
                <a:gd name="connsiteY24" fmla="*/ 440207 h 984384"/>
                <a:gd name="connsiteX25" fmla="*/ 1120256 w 1612563"/>
                <a:gd name="connsiteY25" fmla="*/ 417256 h 984384"/>
                <a:gd name="connsiteX26" fmla="*/ 1120142 w 1612563"/>
                <a:gd name="connsiteY26" fmla="*/ 729968 h 984384"/>
                <a:gd name="connsiteX27" fmla="*/ 1053583 w 1612563"/>
                <a:gd name="connsiteY27" fmla="*/ 722165 h 984384"/>
                <a:gd name="connsiteX28" fmla="*/ 1007909 w 1612563"/>
                <a:gd name="connsiteY28" fmla="*/ 767838 h 984384"/>
                <a:gd name="connsiteX29" fmla="*/ 1039008 w 1612563"/>
                <a:gd name="connsiteY29" fmla="*/ 811101 h 984384"/>
                <a:gd name="connsiteX30" fmla="*/ 1120142 w 1612563"/>
                <a:gd name="connsiteY30" fmla="*/ 821430 h 984384"/>
                <a:gd name="connsiteX31" fmla="*/ 1449379 w 1612563"/>
                <a:gd name="connsiteY31" fmla="*/ 492192 h 984384"/>
                <a:gd name="connsiteX32" fmla="*/ 1120142 w 1612563"/>
                <a:gd name="connsiteY32" fmla="*/ 162955 h 984384"/>
                <a:gd name="connsiteX33" fmla="*/ 883398 w 1612563"/>
                <a:gd name="connsiteY33" fmla="*/ 263711 h 984384"/>
                <a:gd name="connsiteX34" fmla="*/ 552095 w 1612563"/>
                <a:gd name="connsiteY34" fmla="*/ 631851 h 984384"/>
                <a:gd name="connsiteX35" fmla="*/ 412895 w 1612563"/>
                <a:gd name="connsiteY35" fmla="*/ 689459 h 984384"/>
                <a:gd name="connsiteX36" fmla="*/ 215513 w 1612563"/>
                <a:gd name="connsiteY36" fmla="*/ 492077 h 984384"/>
                <a:gd name="connsiteX37" fmla="*/ 413010 w 1612563"/>
                <a:gd name="connsiteY37" fmla="*/ 294696 h 984384"/>
                <a:gd name="connsiteX38" fmla="*/ 457191 w 1612563"/>
                <a:gd name="connsiteY38" fmla="*/ 299515 h 984384"/>
                <a:gd name="connsiteX39" fmla="*/ 495750 w 1612563"/>
                <a:gd name="connsiteY39" fmla="*/ 259924 h 984384"/>
                <a:gd name="connsiteX40" fmla="*/ 464880 w 1612563"/>
                <a:gd name="connsiteY40" fmla="*/ 220333 h 984384"/>
                <a:gd name="connsiteX41" fmla="*/ 413010 w 1612563"/>
                <a:gd name="connsiteY41" fmla="*/ 215399 h 984384"/>
                <a:gd name="connsiteX42" fmla="*/ 136446 w 1612563"/>
                <a:gd name="connsiteY42" fmla="*/ 492077 h 984384"/>
                <a:gd name="connsiteX43" fmla="*/ 413125 w 1612563"/>
                <a:gd name="connsiteY43" fmla="*/ 768756 h 984384"/>
                <a:gd name="connsiteX44" fmla="*/ 618539 w 1612563"/>
                <a:gd name="connsiteY44" fmla="*/ 677065 h 984384"/>
                <a:gd name="connsiteX45" fmla="*/ 942154 w 1612563"/>
                <a:gd name="connsiteY45" fmla="*/ 334746 h 984384"/>
                <a:gd name="connsiteX46" fmla="*/ 1120256 w 1612563"/>
                <a:gd name="connsiteY46" fmla="*/ 254301 h 984384"/>
                <a:gd name="connsiteX47" fmla="*/ 1358147 w 1612563"/>
                <a:gd name="connsiteY47" fmla="*/ 492192 h 984384"/>
                <a:gd name="connsiteX48" fmla="*/ 1120142 w 1612563"/>
                <a:gd name="connsiteY48" fmla="*/ 729968 h 984384"/>
                <a:gd name="connsiteX49" fmla="*/ 1468199 w 1612563"/>
                <a:gd name="connsiteY49" fmla="*/ 144135 h 984384"/>
                <a:gd name="connsiteX50" fmla="*/ 1120256 w 1612563"/>
                <a:gd name="connsiteY50" fmla="*/ 0 h 984384"/>
                <a:gd name="connsiteX51" fmla="*/ 722853 w 1612563"/>
                <a:gd name="connsiteY51" fmla="*/ 202087 h 984384"/>
                <a:gd name="connsiteX52" fmla="*/ 461208 w 1612563"/>
                <a:gd name="connsiteY52" fmla="*/ 529373 h 984384"/>
                <a:gd name="connsiteX53" fmla="*/ 412895 w 1612563"/>
                <a:gd name="connsiteY53" fmla="*/ 553243 h 984384"/>
                <a:gd name="connsiteX54" fmla="*/ 351730 w 1612563"/>
                <a:gd name="connsiteY54" fmla="*/ 492077 h 984384"/>
                <a:gd name="connsiteX55" fmla="*/ 412895 w 1612563"/>
                <a:gd name="connsiteY55" fmla="*/ 430912 h 984384"/>
                <a:gd name="connsiteX56" fmla="*/ 429191 w 1612563"/>
                <a:gd name="connsiteY56" fmla="*/ 431601 h 984384"/>
                <a:gd name="connsiteX57" fmla="*/ 467978 w 1612563"/>
                <a:gd name="connsiteY57" fmla="*/ 392124 h 984384"/>
                <a:gd name="connsiteX58" fmla="*/ 417830 w 1612563"/>
                <a:gd name="connsiteY58" fmla="*/ 350926 h 984384"/>
                <a:gd name="connsiteX59" fmla="*/ 272547 w 1612563"/>
                <a:gd name="connsiteY59" fmla="*/ 491963 h 984384"/>
                <a:gd name="connsiteX60" fmla="*/ 413010 w 1612563"/>
                <a:gd name="connsiteY60" fmla="*/ 632425 h 984384"/>
                <a:gd name="connsiteX61" fmla="*/ 516521 w 1612563"/>
                <a:gd name="connsiteY61" fmla="*/ 586752 h 984384"/>
                <a:gd name="connsiteX62" fmla="*/ 803757 w 1612563"/>
                <a:gd name="connsiteY62" fmla="*/ 246727 h 984384"/>
                <a:gd name="connsiteX63" fmla="*/ 1120256 w 1612563"/>
                <a:gd name="connsiteY63" fmla="*/ 91346 h 984384"/>
                <a:gd name="connsiteX64" fmla="*/ 1403706 w 1612563"/>
                <a:gd name="connsiteY64" fmla="*/ 208743 h 984384"/>
                <a:gd name="connsiteX65" fmla="*/ 1521102 w 1612563"/>
                <a:gd name="connsiteY65" fmla="*/ 492192 h 984384"/>
                <a:gd name="connsiteX66" fmla="*/ 1120256 w 1612563"/>
                <a:gd name="connsiteY66" fmla="*/ 893038 h 984384"/>
                <a:gd name="connsiteX67" fmla="*/ 1021680 w 1612563"/>
                <a:gd name="connsiteY67" fmla="*/ 881562 h 984384"/>
                <a:gd name="connsiteX68" fmla="*/ 974974 w 1612563"/>
                <a:gd name="connsiteY68" fmla="*/ 927580 h 984384"/>
                <a:gd name="connsiteX69" fmla="*/ 1004696 w 1612563"/>
                <a:gd name="connsiteY69" fmla="*/ 970384 h 984384"/>
                <a:gd name="connsiteX70" fmla="*/ 1120371 w 1612563"/>
                <a:gd name="connsiteY70" fmla="*/ 984384 h 984384"/>
                <a:gd name="connsiteX71" fmla="*/ 1612563 w 1612563"/>
                <a:gd name="connsiteY71" fmla="*/ 492307 h 984384"/>
                <a:gd name="connsiteX72" fmla="*/ 1468199 w 1612563"/>
                <a:gd name="connsiteY72" fmla="*/ 144135 h 984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1612563" h="984384">
                  <a:moveTo>
                    <a:pt x="1120256" y="417256"/>
                  </a:moveTo>
                  <a:cubicBezTo>
                    <a:pt x="1161569" y="417256"/>
                    <a:pt x="1195193" y="450880"/>
                    <a:pt x="1195193" y="492192"/>
                  </a:cubicBezTo>
                  <a:cubicBezTo>
                    <a:pt x="1195193" y="533505"/>
                    <a:pt x="1161569" y="567128"/>
                    <a:pt x="1120256" y="567128"/>
                  </a:cubicBezTo>
                  <a:cubicBezTo>
                    <a:pt x="1114633" y="567128"/>
                    <a:pt x="1102813" y="565063"/>
                    <a:pt x="1102584" y="564948"/>
                  </a:cubicBezTo>
                  <a:cubicBezTo>
                    <a:pt x="1098797" y="564030"/>
                    <a:pt x="1081354" y="560472"/>
                    <a:pt x="1068960" y="565407"/>
                  </a:cubicBezTo>
                  <a:cubicBezTo>
                    <a:pt x="1052320" y="572178"/>
                    <a:pt x="1040500" y="588588"/>
                    <a:pt x="1040500" y="607752"/>
                  </a:cubicBezTo>
                  <a:cubicBezTo>
                    <a:pt x="1040500" y="626113"/>
                    <a:pt x="1053927" y="644474"/>
                    <a:pt x="1068501" y="649868"/>
                  </a:cubicBezTo>
                  <a:cubicBezTo>
                    <a:pt x="1082960" y="655147"/>
                    <a:pt x="1104190" y="658360"/>
                    <a:pt x="1120256" y="658360"/>
                  </a:cubicBezTo>
                  <a:cubicBezTo>
                    <a:pt x="1211947" y="658360"/>
                    <a:pt x="1286539" y="583768"/>
                    <a:pt x="1286539" y="492192"/>
                  </a:cubicBezTo>
                  <a:cubicBezTo>
                    <a:pt x="1286539" y="400501"/>
                    <a:pt x="1211947" y="325909"/>
                    <a:pt x="1120256" y="325909"/>
                  </a:cubicBezTo>
                  <a:cubicBezTo>
                    <a:pt x="1074583" y="325909"/>
                    <a:pt x="1030402" y="345074"/>
                    <a:pt x="999188" y="378353"/>
                  </a:cubicBezTo>
                  <a:cubicBezTo>
                    <a:pt x="999188" y="378353"/>
                    <a:pt x="705755" y="679934"/>
                    <a:pt x="636441" y="739493"/>
                  </a:cubicBezTo>
                  <a:cubicBezTo>
                    <a:pt x="574817" y="792511"/>
                    <a:pt x="500455" y="825790"/>
                    <a:pt x="412780" y="825790"/>
                  </a:cubicBezTo>
                  <a:cubicBezTo>
                    <a:pt x="323729" y="825790"/>
                    <a:pt x="239957" y="791134"/>
                    <a:pt x="176955" y="728132"/>
                  </a:cubicBezTo>
                  <a:cubicBezTo>
                    <a:pt x="113954" y="665131"/>
                    <a:pt x="79297" y="581243"/>
                    <a:pt x="79297" y="492192"/>
                  </a:cubicBezTo>
                  <a:cubicBezTo>
                    <a:pt x="79297" y="308237"/>
                    <a:pt x="228940" y="158594"/>
                    <a:pt x="412895" y="158594"/>
                  </a:cubicBezTo>
                  <a:cubicBezTo>
                    <a:pt x="448470" y="158594"/>
                    <a:pt x="472454" y="165135"/>
                    <a:pt x="481979" y="165709"/>
                  </a:cubicBezTo>
                  <a:cubicBezTo>
                    <a:pt x="504930" y="166971"/>
                    <a:pt x="523635" y="148036"/>
                    <a:pt x="523635" y="126118"/>
                  </a:cubicBezTo>
                  <a:cubicBezTo>
                    <a:pt x="523635" y="107068"/>
                    <a:pt x="509635" y="90084"/>
                    <a:pt x="491045" y="86756"/>
                  </a:cubicBezTo>
                  <a:cubicBezTo>
                    <a:pt x="491045" y="86756"/>
                    <a:pt x="455126" y="79297"/>
                    <a:pt x="412780" y="79297"/>
                  </a:cubicBezTo>
                  <a:cubicBezTo>
                    <a:pt x="185218" y="79297"/>
                    <a:pt x="0" y="264515"/>
                    <a:pt x="0" y="492192"/>
                  </a:cubicBezTo>
                  <a:cubicBezTo>
                    <a:pt x="0" y="602473"/>
                    <a:pt x="42919" y="706099"/>
                    <a:pt x="120954" y="784134"/>
                  </a:cubicBezTo>
                  <a:cubicBezTo>
                    <a:pt x="198874" y="862168"/>
                    <a:pt x="302614" y="905087"/>
                    <a:pt x="412895" y="905087"/>
                  </a:cubicBezTo>
                  <a:cubicBezTo>
                    <a:pt x="519848" y="905087"/>
                    <a:pt x="620720" y="864463"/>
                    <a:pt x="697836" y="790560"/>
                  </a:cubicBezTo>
                  <a:lnTo>
                    <a:pt x="1067124" y="440207"/>
                  </a:lnTo>
                  <a:cubicBezTo>
                    <a:pt x="1082042" y="425977"/>
                    <a:pt x="1096846" y="417256"/>
                    <a:pt x="1120256" y="417256"/>
                  </a:cubicBezTo>
                  <a:moveTo>
                    <a:pt x="1120142" y="729968"/>
                  </a:moveTo>
                  <a:cubicBezTo>
                    <a:pt x="1082616" y="729968"/>
                    <a:pt x="1066550" y="722165"/>
                    <a:pt x="1053583" y="722165"/>
                  </a:cubicBezTo>
                  <a:cubicBezTo>
                    <a:pt x="1028451" y="722165"/>
                    <a:pt x="1007909" y="742706"/>
                    <a:pt x="1007909" y="767838"/>
                  </a:cubicBezTo>
                  <a:cubicBezTo>
                    <a:pt x="1007909" y="787347"/>
                    <a:pt x="1021336" y="805708"/>
                    <a:pt x="1039008" y="811101"/>
                  </a:cubicBezTo>
                  <a:cubicBezTo>
                    <a:pt x="1056681" y="816380"/>
                    <a:pt x="1088469" y="821430"/>
                    <a:pt x="1120142" y="821430"/>
                  </a:cubicBezTo>
                  <a:cubicBezTo>
                    <a:pt x="1301687" y="821430"/>
                    <a:pt x="1449379" y="673737"/>
                    <a:pt x="1449379" y="492192"/>
                  </a:cubicBezTo>
                  <a:cubicBezTo>
                    <a:pt x="1449379" y="310647"/>
                    <a:pt x="1301687" y="162955"/>
                    <a:pt x="1120142" y="162955"/>
                  </a:cubicBezTo>
                  <a:cubicBezTo>
                    <a:pt x="1031320" y="162955"/>
                    <a:pt x="945367" y="199677"/>
                    <a:pt x="883398" y="263711"/>
                  </a:cubicBezTo>
                  <a:lnTo>
                    <a:pt x="552095" y="631851"/>
                  </a:lnTo>
                  <a:cubicBezTo>
                    <a:pt x="514799" y="669032"/>
                    <a:pt x="465339" y="689459"/>
                    <a:pt x="412895" y="689459"/>
                  </a:cubicBezTo>
                  <a:cubicBezTo>
                    <a:pt x="304106" y="689459"/>
                    <a:pt x="215513" y="600982"/>
                    <a:pt x="215513" y="492077"/>
                  </a:cubicBezTo>
                  <a:cubicBezTo>
                    <a:pt x="215513" y="383288"/>
                    <a:pt x="304106" y="294696"/>
                    <a:pt x="413010" y="294696"/>
                  </a:cubicBezTo>
                  <a:cubicBezTo>
                    <a:pt x="438371" y="294696"/>
                    <a:pt x="446404" y="299515"/>
                    <a:pt x="457191" y="299515"/>
                  </a:cubicBezTo>
                  <a:cubicBezTo>
                    <a:pt x="476126" y="299515"/>
                    <a:pt x="495750" y="283335"/>
                    <a:pt x="495750" y="259924"/>
                  </a:cubicBezTo>
                  <a:cubicBezTo>
                    <a:pt x="495750" y="241104"/>
                    <a:pt x="482667" y="224235"/>
                    <a:pt x="464880" y="220333"/>
                  </a:cubicBezTo>
                  <a:cubicBezTo>
                    <a:pt x="450765" y="217235"/>
                    <a:pt x="429764" y="215399"/>
                    <a:pt x="413010" y="215399"/>
                  </a:cubicBezTo>
                  <a:cubicBezTo>
                    <a:pt x="260498" y="215399"/>
                    <a:pt x="136446" y="339566"/>
                    <a:pt x="136446" y="492077"/>
                  </a:cubicBezTo>
                  <a:cubicBezTo>
                    <a:pt x="136446" y="644589"/>
                    <a:pt x="260498" y="768756"/>
                    <a:pt x="413125" y="768756"/>
                  </a:cubicBezTo>
                  <a:cubicBezTo>
                    <a:pt x="538210" y="768756"/>
                    <a:pt x="607523" y="688541"/>
                    <a:pt x="618539" y="677065"/>
                  </a:cubicBezTo>
                  <a:lnTo>
                    <a:pt x="942154" y="334746"/>
                  </a:lnTo>
                  <a:cubicBezTo>
                    <a:pt x="987368" y="283564"/>
                    <a:pt x="1052320" y="254301"/>
                    <a:pt x="1120256" y="254301"/>
                  </a:cubicBezTo>
                  <a:cubicBezTo>
                    <a:pt x="1251423" y="254301"/>
                    <a:pt x="1358147" y="361025"/>
                    <a:pt x="1358147" y="492192"/>
                  </a:cubicBezTo>
                  <a:cubicBezTo>
                    <a:pt x="1358032" y="623244"/>
                    <a:pt x="1251309" y="729968"/>
                    <a:pt x="1120142" y="729968"/>
                  </a:cubicBezTo>
                  <a:moveTo>
                    <a:pt x="1468199" y="144135"/>
                  </a:moveTo>
                  <a:cubicBezTo>
                    <a:pt x="1375246" y="51182"/>
                    <a:pt x="1251653" y="0"/>
                    <a:pt x="1120256" y="0"/>
                  </a:cubicBezTo>
                  <a:cubicBezTo>
                    <a:pt x="963957" y="0"/>
                    <a:pt x="815347" y="75625"/>
                    <a:pt x="722853" y="202087"/>
                  </a:cubicBezTo>
                  <a:cubicBezTo>
                    <a:pt x="722853" y="202087"/>
                    <a:pt x="473601" y="513766"/>
                    <a:pt x="461208" y="529373"/>
                  </a:cubicBezTo>
                  <a:cubicBezTo>
                    <a:pt x="448814" y="545095"/>
                    <a:pt x="430682" y="553243"/>
                    <a:pt x="412895" y="553243"/>
                  </a:cubicBezTo>
                  <a:cubicBezTo>
                    <a:pt x="379157" y="553243"/>
                    <a:pt x="351730" y="525816"/>
                    <a:pt x="351730" y="492077"/>
                  </a:cubicBezTo>
                  <a:cubicBezTo>
                    <a:pt x="351730" y="458339"/>
                    <a:pt x="379157" y="430912"/>
                    <a:pt x="412895" y="430912"/>
                  </a:cubicBezTo>
                  <a:cubicBezTo>
                    <a:pt x="419207" y="430912"/>
                    <a:pt x="424027" y="431601"/>
                    <a:pt x="429191" y="431601"/>
                  </a:cubicBezTo>
                  <a:cubicBezTo>
                    <a:pt x="450650" y="431601"/>
                    <a:pt x="467978" y="413239"/>
                    <a:pt x="467978" y="392124"/>
                  </a:cubicBezTo>
                  <a:cubicBezTo>
                    <a:pt x="467978" y="375599"/>
                    <a:pt x="456617" y="350926"/>
                    <a:pt x="417830" y="350926"/>
                  </a:cubicBezTo>
                  <a:cubicBezTo>
                    <a:pt x="334860" y="350926"/>
                    <a:pt x="272547" y="414617"/>
                    <a:pt x="272547" y="491963"/>
                  </a:cubicBezTo>
                  <a:cubicBezTo>
                    <a:pt x="272547" y="569423"/>
                    <a:pt x="335549" y="632310"/>
                    <a:pt x="413010" y="632425"/>
                  </a:cubicBezTo>
                  <a:cubicBezTo>
                    <a:pt x="452486" y="632425"/>
                    <a:pt x="489897" y="615785"/>
                    <a:pt x="516521" y="586752"/>
                  </a:cubicBezTo>
                  <a:lnTo>
                    <a:pt x="803757" y="246727"/>
                  </a:lnTo>
                  <a:cubicBezTo>
                    <a:pt x="880529" y="148036"/>
                    <a:pt x="995860" y="91346"/>
                    <a:pt x="1120256" y="91346"/>
                  </a:cubicBezTo>
                  <a:cubicBezTo>
                    <a:pt x="1227324" y="91346"/>
                    <a:pt x="1327966" y="133003"/>
                    <a:pt x="1403706" y="208743"/>
                  </a:cubicBezTo>
                  <a:cubicBezTo>
                    <a:pt x="1479445" y="284482"/>
                    <a:pt x="1521102" y="385124"/>
                    <a:pt x="1521102" y="492192"/>
                  </a:cubicBezTo>
                  <a:cubicBezTo>
                    <a:pt x="1521102" y="713214"/>
                    <a:pt x="1341278" y="893038"/>
                    <a:pt x="1120256" y="893038"/>
                  </a:cubicBezTo>
                  <a:cubicBezTo>
                    <a:pt x="1057599" y="893038"/>
                    <a:pt x="1037058" y="881562"/>
                    <a:pt x="1021680" y="881562"/>
                  </a:cubicBezTo>
                  <a:cubicBezTo>
                    <a:pt x="995630" y="881562"/>
                    <a:pt x="974974" y="901989"/>
                    <a:pt x="974974" y="927580"/>
                  </a:cubicBezTo>
                  <a:cubicBezTo>
                    <a:pt x="974974" y="946629"/>
                    <a:pt x="986335" y="962925"/>
                    <a:pt x="1004696" y="970384"/>
                  </a:cubicBezTo>
                  <a:cubicBezTo>
                    <a:pt x="1020533" y="976810"/>
                    <a:pt x="1081698" y="984384"/>
                    <a:pt x="1120371" y="984384"/>
                  </a:cubicBezTo>
                  <a:cubicBezTo>
                    <a:pt x="1391771" y="984384"/>
                    <a:pt x="1612563" y="763592"/>
                    <a:pt x="1612563" y="492307"/>
                  </a:cubicBezTo>
                  <a:cubicBezTo>
                    <a:pt x="1612334" y="360681"/>
                    <a:pt x="1561152" y="237088"/>
                    <a:pt x="1468199" y="144135"/>
                  </a:cubicBezTo>
                </a:path>
              </a:pathLst>
            </a:custGeom>
            <a:grpFill/>
            <a:ln w="11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6000" dirty="0"/>
            </a:p>
          </p:txBody>
        </p:sp>
      </p:grpSp>
      <p:sp>
        <p:nvSpPr>
          <p:cNvPr id="8" name="Espace réservé du texte 21">
            <a:extLst>
              <a:ext uri="{FF2B5EF4-FFF2-40B4-BE49-F238E27FC236}">
                <a16:creationId xmlns:a16="http://schemas.microsoft.com/office/drawing/2014/main" id="{703CF19E-411E-2415-CFD9-016AFFA0CE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22400" y="12960000"/>
            <a:ext cx="324000" cy="756000"/>
          </a:xfrm>
        </p:spPr>
        <p:txBody>
          <a:bodyPr/>
          <a:lstStyle>
            <a:lvl1pPr algn="ctr">
              <a:defRPr sz="1600" b="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dirty="0"/>
              <a:t>|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6B41AD19-6621-D8A4-E902-2001ACE707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194399" y="13008274"/>
            <a:ext cx="5319651" cy="707728"/>
          </a:xfrm>
        </p:spPr>
        <p:txBody>
          <a:bodyPr/>
          <a:lstStyle>
            <a:lvl1pPr defTabSz="609570">
              <a:lnSpc>
                <a:spcPct val="75000"/>
              </a:lnSpc>
              <a:spcAft>
                <a:spcPts val="0"/>
              </a:spcAft>
              <a:defRPr sz="1600" b="1" cap="none" baseline="0">
                <a:solidFill>
                  <a:schemeClr val="bg1"/>
                </a:solidFill>
              </a:defRPr>
            </a:lvl1pPr>
          </a:lstStyle>
          <a:p>
            <a:pPr defTabSz="457189">
              <a:lnSpc>
                <a:spcPct val="75000"/>
              </a:lnSpc>
            </a:pPr>
            <a:r>
              <a:rPr lang="en-US" sz="1600" dirty="0">
                <a:solidFill>
                  <a:schemeClr val="bg1"/>
                </a:solidFill>
              </a:rPr>
              <a:t>Classification : interne</a:t>
            </a:r>
            <a:endParaRPr lang="fr-F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4714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tyque d'mag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6D298C9-D457-5C6B-849E-E7E9C6D59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805C-01CE-41CA-9036-5C442F29017C}" type="datetime1">
              <a:rPr lang="fr-FR" smtClean="0"/>
              <a:pPr/>
              <a:t>26/06/2025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D33044B-EF60-C366-B777-134D9E14D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7115ED-6A5E-3B94-4039-B59828ACD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A1DC0EB-E432-90F3-E7C7-0E75EB0E7E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829961" y="3249727"/>
            <a:ext cx="5139803" cy="6914150"/>
          </a:xfrm>
          <a:custGeom>
            <a:avLst/>
            <a:gdLst>
              <a:gd name="connsiteX0" fmla="*/ 376 w 2569901"/>
              <a:gd name="connsiteY0" fmla="*/ 0 h 3457075"/>
              <a:gd name="connsiteX1" fmla="*/ 2569901 w 2569901"/>
              <a:gd name="connsiteY1" fmla="*/ 0 h 3457075"/>
              <a:gd name="connsiteX2" fmla="*/ 2558612 w 2569901"/>
              <a:gd name="connsiteY2" fmla="*/ 3234898 h 3457075"/>
              <a:gd name="connsiteX3" fmla="*/ 2491 w 2569901"/>
              <a:gd name="connsiteY3" fmla="*/ 3457075 h 3457075"/>
              <a:gd name="connsiteX4" fmla="*/ 376 w 2569901"/>
              <a:gd name="connsiteY4" fmla="*/ 0 h 345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9901" h="3457075">
                <a:moveTo>
                  <a:pt x="376" y="0"/>
                </a:moveTo>
                <a:lnTo>
                  <a:pt x="2569901" y="0"/>
                </a:lnTo>
                <a:cubicBezTo>
                  <a:pt x="2566139" y="1078299"/>
                  <a:pt x="2562375" y="2156599"/>
                  <a:pt x="2558612" y="3234898"/>
                </a:cubicBezTo>
                <a:lnTo>
                  <a:pt x="2491" y="3457075"/>
                </a:lnTo>
                <a:cubicBezTo>
                  <a:pt x="4372" y="2323405"/>
                  <a:pt x="-1505" y="1133670"/>
                  <a:pt x="376" y="0"/>
                </a:cubicBezTo>
                <a:close/>
              </a:path>
            </a:pathLst>
          </a:custGeom>
          <a:solidFill>
            <a:schemeClr val="accent1">
              <a:alpha val="50196"/>
            </a:schemeClr>
          </a:solidFill>
        </p:spPr>
        <p:txBody>
          <a:bodyPr wrap="square" lIns="180000" tIns="180000" rIns="180000" bIns="180000">
            <a:noAutofit/>
          </a:bodyPr>
          <a:lstStyle>
            <a:lvl1pPr>
              <a:defRPr sz="2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Objet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03D360FD-A757-69D6-8365-AD95703B0C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9639857" y="3249727"/>
            <a:ext cx="5130587" cy="7532922"/>
          </a:xfrm>
          <a:custGeom>
            <a:avLst/>
            <a:gdLst>
              <a:gd name="connsiteX0" fmla="*/ 0 w 2565293"/>
              <a:gd name="connsiteY0" fmla="*/ 0 h 3766461"/>
              <a:gd name="connsiteX1" fmla="*/ 2563176 w 2565293"/>
              <a:gd name="connsiteY1" fmla="*/ 6227 h 3766461"/>
              <a:gd name="connsiteX2" fmla="*/ 2565293 w 2565293"/>
              <a:gd name="connsiteY2" fmla="*/ 3484071 h 3766461"/>
              <a:gd name="connsiteX3" fmla="*/ 0 w 2565293"/>
              <a:gd name="connsiteY3" fmla="*/ 3766461 h 3766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5293" h="3766461">
                <a:moveTo>
                  <a:pt x="0" y="0"/>
                </a:moveTo>
                <a:lnTo>
                  <a:pt x="2563176" y="6227"/>
                </a:lnTo>
                <a:cubicBezTo>
                  <a:pt x="2563176" y="1167584"/>
                  <a:pt x="2565293" y="2322714"/>
                  <a:pt x="2565293" y="3484071"/>
                </a:cubicBezTo>
                <a:lnTo>
                  <a:pt x="0" y="3766461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80000" tIns="180000" rIns="180000" bIns="180000">
            <a:noAutofit/>
          </a:bodyPr>
          <a:lstStyle>
            <a:lvl1pPr>
              <a:defRPr sz="2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Objet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05063F92-42EC-2B0C-BAA5-0333414C92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15434230" y="3249726"/>
            <a:ext cx="5115999" cy="8698168"/>
          </a:xfrm>
          <a:custGeom>
            <a:avLst/>
            <a:gdLst>
              <a:gd name="connsiteX0" fmla="*/ 2557999 w 2557999"/>
              <a:gd name="connsiteY0" fmla="*/ 0 h 4349084"/>
              <a:gd name="connsiteX1" fmla="*/ 2557999 w 2557999"/>
              <a:gd name="connsiteY1" fmla="*/ 3766461 h 4349084"/>
              <a:gd name="connsiteX2" fmla="*/ 473 w 2557999"/>
              <a:gd name="connsiteY2" fmla="*/ 4349084 h 4349084"/>
              <a:gd name="connsiteX3" fmla="*/ 1173 w 2557999"/>
              <a:gd name="connsiteY3" fmla="*/ 6231 h 43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7999" h="4349084">
                <a:moveTo>
                  <a:pt x="2557999" y="0"/>
                </a:moveTo>
                <a:lnTo>
                  <a:pt x="2557999" y="3766461"/>
                </a:lnTo>
                <a:cubicBezTo>
                  <a:pt x="1707607" y="3958593"/>
                  <a:pt x="1744606" y="3900578"/>
                  <a:pt x="473" y="4349084"/>
                </a:cubicBezTo>
                <a:cubicBezTo>
                  <a:pt x="-1409" y="2901468"/>
                  <a:pt x="3056" y="1453848"/>
                  <a:pt x="1173" y="6231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 lIns="180000" tIns="180000" rIns="180000" bIns="180000">
            <a:noAutofit/>
          </a:bodyPr>
          <a:lstStyle>
            <a:lvl1pPr>
              <a:defRPr sz="2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Objet</a:t>
            </a:r>
          </a:p>
        </p:txBody>
      </p:sp>
      <p:sp>
        <p:nvSpPr>
          <p:cNvPr id="21" name="Espace réservé pour une image  10">
            <a:extLst>
              <a:ext uri="{FF2B5EF4-FFF2-40B4-BE49-F238E27FC236}">
                <a16:creationId xmlns:a16="http://schemas.microsoft.com/office/drawing/2014/main" id="{7105A7C5-C8D1-FBC2-ECE8-E9B21FEECFE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4408716" y="3833664"/>
            <a:ext cx="3988600" cy="3744416"/>
          </a:xfrm>
        </p:spPr>
        <p:txBody>
          <a:bodyPr tIns="900000" anchor="ctr" anchorCtr="0"/>
          <a:lstStyle>
            <a:lvl1pPr marL="0" marR="0" indent="0" algn="ctr" defTabSz="24382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>
                <a:solidFill>
                  <a:srgbClr val="030F40"/>
                </a:solidFill>
              </a:defRPr>
            </a:lvl1pPr>
          </a:lstStyle>
          <a:p>
            <a:r>
              <a:rPr lang="fr-FR" noProof="0" dirty="0"/>
              <a:t>Sélectionner l’icône </a:t>
            </a:r>
            <a:br>
              <a:rPr lang="fr-FR" noProof="0" dirty="0"/>
            </a:br>
            <a:r>
              <a:rPr lang="fr-FR" noProof="0" dirty="0"/>
              <a:t>pour insérer une image</a:t>
            </a:r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2037BA2B-928C-C5A0-D131-6C0DF57B60D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08716" y="7937501"/>
            <a:ext cx="3989160" cy="1441450"/>
          </a:xfrm>
        </p:spPr>
        <p:txBody>
          <a:bodyPr/>
          <a:lstStyle>
            <a:lvl1pPr>
              <a:spcAft>
                <a:spcPts val="0"/>
              </a:spcAft>
              <a:defRPr sz="2800" b="0" cap="all" baseline="0">
                <a:solidFill>
                  <a:srgbClr val="030F40"/>
                </a:solidFill>
              </a:defRPr>
            </a:lvl1pPr>
          </a:lstStyle>
          <a:p>
            <a:pPr lvl="0"/>
            <a:r>
              <a:rPr lang="fr-FR" dirty="0"/>
              <a:t>Texte légende</a:t>
            </a:r>
          </a:p>
        </p:txBody>
      </p:sp>
      <p:sp>
        <p:nvSpPr>
          <p:cNvPr id="24" name="Espace réservé pour une image  10">
            <a:extLst>
              <a:ext uri="{FF2B5EF4-FFF2-40B4-BE49-F238E27FC236}">
                <a16:creationId xmlns:a16="http://schemas.microsoft.com/office/drawing/2014/main" id="{EAEB29B0-C6B1-D9A5-2873-B1EBEA42CEB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10197700" y="3807902"/>
            <a:ext cx="3988600" cy="3744416"/>
          </a:xfrm>
        </p:spPr>
        <p:txBody>
          <a:bodyPr tIns="900000" anchor="ctr" anchorCtr="0"/>
          <a:lstStyle>
            <a:lvl1pPr marL="0" marR="0" indent="0" algn="ctr" defTabSz="24382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Sélectionner l’icône </a:t>
            </a:r>
            <a:br>
              <a:rPr lang="fr-FR" noProof="0" dirty="0"/>
            </a:br>
            <a:r>
              <a:rPr lang="fr-FR" noProof="0" dirty="0"/>
              <a:t>pour insérer une image</a:t>
            </a:r>
          </a:p>
        </p:txBody>
      </p:sp>
      <p:sp>
        <p:nvSpPr>
          <p:cNvPr id="25" name="Espace réservé du texte 22">
            <a:extLst>
              <a:ext uri="{FF2B5EF4-FFF2-40B4-BE49-F238E27FC236}">
                <a16:creationId xmlns:a16="http://schemas.microsoft.com/office/drawing/2014/main" id="{5FD11195-7E7A-61F1-0E50-E0BF0ED685F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97700" y="7911739"/>
            <a:ext cx="3989160" cy="1441450"/>
          </a:xfrm>
        </p:spPr>
        <p:txBody>
          <a:bodyPr/>
          <a:lstStyle>
            <a:lvl1pPr>
              <a:spcAft>
                <a:spcPts val="0"/>
              </a:spcAft>
              <a:defRPr sz="2800" b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 légende</a:t>
            </a:r>
          </a:p>
        </p:txBody>
      </p:sp>
      <p:sp>
        <p:nvSpPr>
          <p:cNvPr id="26" name="Espace réservé pour une image  10">
            <a:extLst>
              <a:ext uri="{FF2B5EF4-FFF2-40B4-BE49-F238E27FC236}">
                <a16:creationId xmlns:a16="http://schemas.microsoft.com/office/drawing/2014/main" id="{382BCB59-E8F7-1D2F-2FFD-57752B11F4C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15986684" y="3833664"/>
            <a:ext cx="3988600" cy="3744416"/>
          </a:xfrm>
        </p:spPr>
        <p:txBody>
          <a:bodyPr tIns="900000" anchor="ctr" anchorCtr="0"/>
          <a:lstStyle>
            <a:lvl1pPr marL="0" marR="0" indent="0" algn="ctr" defTabSz="24382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>
                <a:solidFill>
                  <a:schemeClr val="accent2"/>
                </a:solidFill>
              </a:defRPr>
            </a:lvl1pPr>
          </a:lstStyle>
          <a:p>
            <a:r>
              <a:rPr lang="fr-FR" noProof="0" dirty="0"/>
              <a:t>Sélectionner l’icône </a:t>
            </a:r>
            <a:br>
              <a:rPr lang="fr-FR" noProof="0" dirty="0"/>
            </a:br>
            <a:r>
              <a:rPr lang="fr-FR" noProof="0" dirty="0"/>
              <a:t>pour insérer une image</a:t>
            </a:r>
          </a:p>
        </p:txBody>
      </p:sp>
      <p:sp>
        <p:nvSpPr>
          <p:cNvPr id="27" name="Espace réservé du texte 22">
            <a:extLst>
              <a:ext uri="{FF2B5EF4-FFF2-40B4-BE49-F238E27FC236}">
                <a16:creationId xmlns:a16="http://schemas.microsoft.com/office/drawing/2014/main" id="{49B0077E-FDA9-60AE-3E64-40B4574F0BD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5986684" y="7937501"/>
            <a:ext cx="3989160" cy="1441450"/>
          </a:xfrm>
        </p:spPr>
        <p:txBody>
          <a:bodyPr/>
          <a:lstStyle>
            <a:lvl1pPr>
              <a:spcAft>
                <a:spcPts val="0"/>
              </a:spcAft>
              <a:defRPr sz="2800" b="0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dirty="0"/>
              <a:t>Texte légende</a:t>
            </a:r>
          </a:p>
        </p:txBody>
      </p:sp>
      <p:sp>
        <p:nvSpPr>
          <p:cNvPr id="28" name="Titre 27">
            <a:extLst>
              <a:ext uri="{FF2B5EF4-FFF2-40B4-BE49-F238E27FC236}">
                <a16:creationId xmlns:a16="http://schemas.microsoft.com/office/drawing/2014/main" id="{8CA24C9A-D02D-0FB3-E40B-D6E53969AF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26353177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23F100-F518-350F-4D18-53D69397FE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4000" y="648000"/>
            <a:ext cx="22658400" cy="2160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447D655-D964-94FD-A1F9-00C67BC66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805C-01CE-41CA-9036-5C442F29017C}" type="datetime1">
              <a:rPr lang="fr-FR" smtClean="0"/>
              <a:pPr/>
              <a:t>26/06/2025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E815EE6-0C00-B47E-FB9C-D22A6E7B0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6C6F65-9AE1-75E1-5CAA-874DDF363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1F9C14-361D-E573-A5B9-1D6D98B18D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3996" y="3110400"/>
            <a:ext cx="22658400" cy="9000000"/>
          </a:xfrm>
        </p:spPr>
        <p:txBody>
          <a:bodyPr/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  <a:p>
            <a:pPr lvl="6"/>
            <a:r>
              <a:rPr lang="fr-FR" noProof="0" dirty="0"/>
              <a:t>Texte de niveau 7</a:t>
            </a:r>
          </a:p>
        </p:txBody>
      </p:sp>
    </p:spTree>
    <p:extLst>
      <p:ext uri="{BB962C8B-B14F-4D97-AF65-F5344CB8AC3E}">
        <p14:creationId xmlns:p14="http://schemas.microsoft.com/office/powerpoint/2010/main" val="1160237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760A251-B967-6AF0-E656-15979D038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805C-01CE-41CA-9036-5C442F29017C}" type="datetime1">
              <a:rPr lang="fr-FR" smtClean="0"/>
              <a:pPr/>
              <a:t>26/06/2025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83C36E6-B172-1C6C-0F7D-B91496FC8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FB05067-22B4-09A1-D5A8-7BAE7F1A7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3A41CBCB-43EE-18EA-3E39-A4559EF3DD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0427" y="3110400"/>
            <a:ext cx="22658400" cy="1889000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</p:txBody>
      </p:sp>
      <p:sp>
        <p:nvSpPr>
          <p:cNvPr id="8" name="Espace réservé du graphique 16">
            <a:extLst>
              <a:ext uri="{FF2B5EF4-FFF2-40B4-BE49-F238E27FC236}">
                <a16:creationId xmlns:a16="http://schemas.microsoft.com/office/drawing/2014/main" id="{ADDDA4BD-6AA2-2B05-B84F-5FFAE00C1AC1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 bwMode="gray">
          <a:xfrm>
            <a:off x="860427" y="5345832"/>
            <a:ext cx="5400000" cy="4680000"/>
          </a:xfrm>
        </p:spPr>
        <p:txBody>
          <a:bodyPr tIns="900000" anchor="ctr" anchorCtr="0"/>
          <a:lstStyle>
            <a:lvl1pPr marL="0" indent="0" algn="ctr">
              <a:buNone/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Sélectionner l’icône </a:t>
            </a:r>
            <a:br>
              <a:rPr lang="fr-FR" noProof="0" dirty="0"/>
            </a:br>
            <a:r>
              <a:rPr lang="fr-FR" noProof="0" dirty="0"/>
              <a:t>pour insérer un graphique</a:t>
            </a:r>
          </a:p>
        </p:txBody>
      </p:sp>
      <p:sp>
        <p:nvSpPr>
          <p:cNvPr id="9" name="Espace réservé du texte 22">
            <a:extLst>
              <a:ext uri="{FF2B5EF4-FFF2-40B4-BE49-F238E27FC236}">
                <a16:creationId xmlns:a16="http://schemas.microsoft.com/office/drawing/2014/main" id="{E8672C4F-73AF-82F0-88E6-12AB0A1FB39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0427" y="10343456"/>
            <a:ext cx="5400000" cy="1889000"/>
          </a:xfrm>
        </p:spPr>
        <p:txBody>
          <a:bodyPr/>
          <a:lstStyle>
            <a:lvl1pPr>
              <a:spcAft>
                <a:spcPts val="0"/>
              </a:spcAft>
              <a:defRPr sz="2800" b="1" cap="all" baseline="0">
                <a:solidFill>
                  <a:schemeClr val="tx1"/>
                </a:solidFill>
              </a:defRPr>
            </a:lvl1pPr>
            <a:lvl2pPr>
              <a:defRPr sz="2800" b="0" cap="all">
                <a:solidFill>
                  <a:schemeClr val="tx1"/>
                </a:solidFill>
              </a:defRPr>
            </a:lvl2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</p:txBody>
      </p:sp>
      <p:sp>
        <p:nvSpPr>
          <p:cNvPr id="10" name="Espace réservé du graphique 16">
            <a:extLst>
              <a:ext uri="{FF2B5EF4-FFF2-40B4-BE49-F238E27FC236}">
                <a16:creationId xmlns:a16="http://schemas.microsoft.com/office/drawing/2014/main" id="{286936E7-4EA4-5410-7E07-2B9ED77C8A14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 bwMode="gray">
          <a:xfrm>
            <a:off x="6613227" y="5345832"/>
            <a:ext cx="5400000" cy="4680000"/>
          </a:xfrm>
        </p:spPr>
        <p:txBody>
          <a:bodyPr tIns="900000" anchor="ctr" anchorCtr="0"/>
          <a:lstStyle>
            <a:lvl1pPr marL="0" indent="0" algn="ctr">
              <a:buNone/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Sélectionner l’icône </a:t>
            </a:r>
            <a:br>
              <a:rPr lang="fr-FR" noProof="0" dirty="0"/>
            </a:br>
            <a:r>
              <a:rPr lang="fr-FR" noProof="0" dirty="0"/>
              <a:t>pour insérer un graphique</a:t>
            </a:r>
          </a:p>
        </p:txBody>
      </p:sp>
      <p:sp>
        <p:nvSpPr>
          <p:cNvPr id="11" name="Espace réservé du texte 22">
            <a:extLst>
              <a:ext uri="{FF2B5EF4-FFF2-40B4-BE49-F238E27FC236}">
                <a16:creationId xmlns:a16="http://schemas.microsoft.com/office/drawing/2014/main" id="{7F5457EF-317E-CCD5-13E4-E0B992DA4F6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13227" y="10343456"/>
            <a:ext cx="5400000" cy="1889000"/>
          </a:xfrm>
        </p:spPr>
        <p:txBody>
          <a:bodyPr/>
          <a:lstStyle>
            <a:lvl1pPr>
              <a:spcAft>
                <a:spcPts val="0"/>
              </a:spcAft>
              <a:defRPr sz="2800" b="1" cap="all" baseline="0">
                <a:solidFill>
                  <a:schemeClr val="tx1"/>
                </a:solidFill>
              </a:defRPr>
            </a:lvl1pPr>
            <a:lvl2pPr>
              <a:defRPr sz="2800" b="0" cap="all">
                <a:solidFill>
                  <a:schemeClr val="tx1"/>
                </a:solidFill>
              </a:defRPr>
            </a:lvl2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</p:txBody>
      </p:sp>
      <p:sp>
        <p:nvSpPr>
          <p:cNvPr id="12" name="Espace réservé du graphique 16">
            <a:extLst>
              <a:ext uri="{FF2B5EF4-FFF2-40B4-BE49-F238E27FC236}">
                <a16:creationId xmlns:a16="http://schemas.microsoft.com/office/drawing/2014/main" id="{350BDB98-9FCE-D804-7ABB-E2BF7E5B4E74}"/>
              </a:ext>
            </a:extLst>
          </p:cNvPr>
          <p:cNvSpPr>
            <a:spLocks noGrp="1"/>
          </p:cNvSpPr>
          <p:nvPr>
            <p:ph type="chart" sz="quarter" idx="22" hasCustomPrompt="1"/>
          </p:nvPr>
        </p:nvSpPr>
        <p:spPr bwMode="gray">
          <a:xfrm>
            <a:off x="12366027" y="5345832"/>
            <a:ext cx="5400000" cy="4680000"/>
          </a:xfrm>
        </p:spPr>
        <p:txBody>
          <a:bodyPr tIns="900000" anchor="ctr" anchorCtr="0"/>
          <a:lstStyle>
            <a:lvl1pPr marL="0" indent="0" algn="ctr">
              <a:buNone/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Sélectionner l’icône </a:t>
            </a:r>
            <a:br>
              <a:rPr lang="fr-FR" noProof="0" dirty="0"/>
            </a:br>
            <a:r>
              <a:rPr lang="fr-FR" noProof="0" dirty="0"/>
              <a:t>pour insérer un graphique</a:t>
            </a:r>
          </a:p>
        </p:txBody>
      </p:sp>
      <p:sp>
        <p:nvSpPr>
          <p:cNvPr id="13" name="Espace réservé du texte 22">
            <a:extLst>
              <a:ext uri="{FF2B5EF4-FFF2-40B4-BE49-F238E27FC236}">
                <a16:creationId xmlns:a16="http://schemas.microsoft.com/office/drawing/2014/main" id="{C29D9A53-EBFC-874E-F7BD-E541DAB912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366027" y="10343456"/>
            <a:ext cx="5400000" cy="1889000"/>
          </a:xfrm>
        </p:spPr>
        <p:txBody>
          <a:bodyPr/>
          <a:lstStyle>
            <a:lvl1pPr>
              <a:spcAft>
                <a:spcPts val="0"/>
              </a:spcAft>
              <a:defRPr sz="2800" b="1" cap="all" baseline="0">
                <a:solidFill>
                  <a:schemeClr val="tx1"/>
                </a:solidFill>
              </a:defRPr>
            </a:lvl1pPr>
            <a:lvl2pPr>
              <a:defRPr sz="2800" b="0" cap="all">
                <a:solidFill>
                  <a:schemeClr val="tx1"/>
                </a:solidFill>
              </a:defRPr>
            </a:lvl2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</p:txBody>
      </p:sp>
      <p:sp>
        <p:nvSpPr>
          <p:cNvPr id="14" name="Espace réservé du graphique 16">
            <a:extLst>
              <a:ext uri="{FF2B5EF4-FFF2-40B4-BE49-F238E27FC236}">
                <a16:creationId xmlns:a16="http://schemas.microsoft.com/office/drawing/2014/main" id="{52B870B6-22A3-6AB7-786C-8DD89030004A}"/>
              </a:ext>
            </a:extLst>
          </p:cNvPr>
          <p:cNvSpPr>
            <a:spLocks noGrp="1"/>
          </p:cNvSpPr>
          <p:nvPr>
            <p:ph type="chart" sz="quarter" idx="24" hasCustomPrompt="1"/>
          </p:nvPr>
        </p:nvSpPr>
        <p:spPr bwMode="gray">
          <a:xfrm>
            <a:off x="18118827" y="5345832"/>
            <a:ext cx="5400000" cy="4680000"/>
          </a:xfrm>
        </p:spPr>
        <p:txBody>
          <a:bodyPr tIns="900000" anchor="ctr" anchorCtr="0"/>
          <a:lstStyle>
            <a:lvl1pPr marL="0" indent="0" algn="ctr">
              <a:buNone/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Sélectionner l’icône </a:t>
            </a:r>
            <a:br>
              <a:rPr lang="fr-FR" noProof="0" dirty="0"/>
            </a:br>
            <a:r>
              <a:rPr lang="fr-FR" noProof="0" dirty="0"/>
              <a:t>pour insérer un graphique</a:t>
            </a:r>
          </a:p>
        </p:txBody>
      </p:sp>
      <p:sp>
        <p:nvSpPr>
          <p:cNvPr id="15" name="Espace réservé du texte 22">
            <a:extLst>
              <a:ext uri="{FF2B5EF4-FFF2-40B4-BE49-F238E27FC236}">
                <a16:creationId xmlns:a16="http://schemas.microsoft.com/office/drawing/2014/main" id="{9D71F0DA-9448-ACCE-E43E-D64DA529C2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118827" y="10343456"/>
            <a:ext cx="5400000" cy="1889000"/>
          </a:xfrm>
        </p:spPr>
        <p:txBody>
          <a:bodyPr/>
          <a:lstStyle>
            <a:lvl1pPr>
              <a:spcAft>
                <a:spcPts val="0"/>
              </a:spcAft>
              <a:defRPr sz="2800" b="1" cap="all" baseline="0">
                <a:solidFill>
                  <a:schemeClr val="tx1"/>
                </a:solidFill>
              </a:defRPr>
            </a:lvl1pPr>
            <a:lvl2pPr>
              <a:defRPr sz="2800" b="0" cap="all">
                <a:solidFill>
                  <a:schemeClr val="tx1"/>
                </a:solidFill>
              </a:defRPr>
            </a:lvl2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DDAAB920-AAE4-62ED-5AEB-91AFE06BF1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7236072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texte et visuel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B22DD491-F735-2F09-B6C4-0E7B6DF43E0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-1" y="-1"/>
            <a:ext cx="11154983" cy="13716002"/>
          </a:xfrm>
          <a:custGeom>
            <a:avLst/>
            <a:gdLst>
              <a:gd name="connsiteX0" fmla="*/ 1 w 5577491"/>
              <a:gd name="connsiteY0" fmla="*/ 0 h 6858001"/>
              <a:gd name="connsiteX1" fmla="*/ 4007769 w 5577491"/>
              <a:gd name="connsiteY1" fmla="*/ 0 h 6858001"/>
              <a:gd name="connsiteX2" fmla="*/ 4007769 w 5577491"/>
              <a:gd name="connsiteY2" fmla="*/ 1 h 6858001"/>
              <a:gd name="connsiteX3" fmla="*/ 4886036 w 5577491"/>
              <a:gd name="connsiteY3" fmla="*/ 1 h 6858001"/>
              <a:gd name="connsiteX4" fmla="*/ 4938148 w 5577491"/>
              <a:gd name="connsiteY4" fmla="*/ 1 h 6858001"/>
              <a:gd name="connsiteX5" fmla="*/ 5572939 w 5577491"/>
              <a:gd name="connsiteY5" fmla="*/ 6858001 h 6858001"/>
              <a:gd name="connsiteX6" fmla="*/ 4307225 w 5577491"/>
              <a:gd name="connsiteY6" fmla="*/ 6858001 h 6858001"/>
              <a:gd name="connsiteX7" fmla="*/ 1 w 5577491"/>
              <a:gd name="connsiteY7" fmla="*/ 6858001 h 6858001"/>
              <a:gd name="connsiteX8" fmla="*/ 1 w 5577491"/>
              <a:gd name="connsiteY8" fmla="*/ 6858000 h 6858001"/>
              <a:gd name="connsiteX9" fmla="*/ 1 w 5577491"/>
              <a:gd name="connsiteY9" fmla="*/ 6851241 h 6858001"/>
              <a:gd name="connsiteX10" fmla="*/ 0 w 5577491"/>
              <a:gd name="connsiteY10" fmla="*/ 6851241 h 6858001"/>
              <a:gd name="connsiteX11" fmla="*/ 0 w 5577491"/>
              <a:gd name="connsiteY11" fmla="*/ 6761 h 6858001"/>
              <a:gd name="connsiteX12" fmla="*/ 1 w 5577491"/>
              <a:gd name="connsiteY12" fmla="*/ 6761 h 6858001"/>
              <a:gd name="connsiteX13" fmla="*/ 1 w 5577491"/>
              <a:gd name="connsiteY13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77491" h="6858001">
                <a:moveTo>
                  <a:pt x="1" y="0"/>
                </a:moveTo>
                <a:lnTo>
                  <a:pt x="4007769" y="0"/>
                </a:lnTo>
                <a:lnTo>
                  <a:pt x="4007769" y="1"/>
                </a:lnTo>
                <a:lnTo>
                  <a:pt x="4886036" y="1"/>
                </a:lnTo>
                <a:lnTo>
                  <a:pt x="4938148" y="1"/>
                </a:lnTo>
                <a:cubicBezTo>
                  <a:pt x="4945201" y="2384390"/>
                  <a:pt x="5639946" y="4238402"/>
                  <a:pt x="5572939" y="6858001"/>
                </a:cubicBezTo>
                <a:lnTo>
                  <a:pt x="4307225" y="6858001"/>
                </a:lnTo>
                <a:lnTo>
                  <a:pt x="1" y="6858001"/>
                </a:lnTo>
                <a:lnTo>
                  <a:pt x="1" y="6858000"/>
                </a:lnTo>
                <a:lnTo>
                  <a:pt x="1" y="6851241"/>
                </a:lnTo>
                <a:lnTo>
                  <a:pt x="0" y="6851241"/>
                </a:lnTo>
                <a:lnTo>
                  <a:pt x="0" y="6761"/>
                </a:lnTo>
                <a:lnTo>
                  <a:pt x="1" y="6761"/>
                </a:lnTo>
                <a:lnTo>
                  <a:pt x="1" y="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1260000" anchor="ctr" anchorCtr="0">
            <a:noAutofit/>
          </a:bodyPr>
          <a:lstStyle>
            <a:lvl1pPr marL="0" marR="0" indent="0" algn="ctr" defTabSz="24382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Sélectionner l’icône pour insérer une image, </a:t>
            </a:r>
            <a:br>
              <a:rPr lang="fr-FR" noProof="0" dirty="0"/>
            </a:br>
            <a:r>
              <a:rPr lang="fr-FR" noProof="0" dirty="0"/>
              <a:t>puis disposer l’image en arrière plan </a:t>
            </a:r>
            <a:br>
              <a:rPr lang="fr-FR" noProof="0" dirty="0"/>
            </a:br>
            <a:r>
              <a:rPr lang="fr-FR" noProof="0" dirty="0"/>
              <a:t>(Sélectionner l’image avec le bouton droit </a:t>
            </a:r>
            <a:br>
              <a:rPr lang="fr-FR" noProof="0" dirty="0"/>
            </a:br>
            <a:r>
              <a:rPr lang="fr-FR" noProof="0" dirty="0"/>
              <a:t>de la souris / Mettre à l’arrière plan)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6515129-1C02-0378-1DE1-9F15117768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0" y="648000"/>
            <a:ext cx="11330400" cy="2160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7A20BBD-4065-A852-F6D8-84384F1E4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06D805C-01CE-41CA-9036-5C442F29017C}" type="datetime1">
              <a:rPr lang="fr-FR" smtClean="0"/>
              <a:pPr/>
              <a:t>26/06/2025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0E6E2F3-608E-90B1-E273-5E828C9BD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216D93B-4E5F-4EE6-DC2F-F100AA437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DF20AF8C-0BBA-1110-7F9D-B5B88E7AF1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188423" y="3110400"/>
            <a:ext cx="11330403" cy="9000000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  <a:p>
            <a:pPr lvl="6"/>
            <a:r>
              <a:rPr lang="fr-FR" noProof="0" dirty="0"/>
              <a:t>Texte de niveau 7</a:t>
            </a:r>
          </a:p>
        </p:txBody>
      </p:sp>
      <p:sp>
        <p:nvSpPr>
          <p:cNvPr id="8" name="Espace réservé du texte 21">
            <a:extLst>
              <a:ext uri="{FF2B5EF4-FFF2-40B4-BE49-F238E27FC236}">
                <a16:creationId xmlns:a16="http://schemas.microsoft.com/office/drawing/2014/main" id="{50941B86-D2DE-FFA6-7CF8-B15D619CB8E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2400" y="12960000"/>
            <a:ext cx="324000" cy="756000"/>
          </a:xfrm>
        </p:spPr>
        <p:txBody>
          <a:bodyPr/>
          <a:lstStyle>
            <a:lvl1pPr algn="ctr">
              <a:defRPr sz="1600" b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dirty="0"/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671106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5113DE6-48E7-4466-AF0A-2CB0DA2C90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2" y="8953502"/>
            <a:ext cx="19621500" cy="59503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2" y="6053684"/>
            <a:ext cx="19621500" cy="87203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000">
                <a:solidFill>
                  <a:srgbClr val="52B6DE"/>
                </a:solidFill>
                <a:latin typeface="SansaSoft Pro Ligh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texte et visuel droite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56AF9540-3CD4-F583-18E9-E6E7121B02E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11926980" y="-1"/>
            <a:ext cx="12457016" cy="13716002"/>
          </a:xfrm>
          <a:custGeom>
            <a:avLst/>
            <a:gdLst>
              <a:gd name="connsiteX0" fmla="*/ 0 w 6228508"/>
              <a:gd name="connsiteY0" fmla="*/ 0 h 6858001"/>
              <a:gd name="connsiteX1" fmla="*/ 6228508 w 6228508"/>
              <a:gd name="connsiteY1" fmla="*/ 0 h 6858001"/>
              <a:gd name="connsiteX2" fmla="*/ 6228508 w 6228508"/>
              <a:gd name="connsiteY2" fmla="*/ 6858001 h 6858001"/>
              <a:gd name="connsiteX3" fmla="*/ 739504 w 6228508"/>
              <a:gd name="connsiteY3" fmla="*/ 6858001 h 6858001"/>
              <a:gd name="connsiteX4" fmla="*/ 1884 w 6228508"/>
              <a:gd name="connsiteY4" fmla="*/ 1 h 6858001"/>
              <a:gd name="connsiteX5" fmla="*/ 0 w 6228508"/>
              <a:gd name="connsiteY5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28508" h="6858001">
                <a:moveTo>
                  <a:pt x="0" y="0"/>
                </a:moveTo>
                <a:lnTo>
                  <a:pt x="6228508" y="0"/>
                </a:lnTo>
                <a:lnTo>
                  <a:pt x="6228508" y="6858001"/>
                </a:lnTo>
                <a:lnTo>
                  <a:pt x="739504" y="6858001"/>
                </a:lnTo>
                <a:cubicBezTo>
                  <a:pt x="644938" y="4224989"/>
                  <a:pt x="30254" y="2977772"/>
                  <a:pt x="1884" y="1"/>
                </a:cubicBezTo>
                <a:lnTo>
                  <a:pt x="0" y="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1260000" anchor="ctr" anchorCtr="0">
            <a:noAutofit/>
          </a:bodyPr>
          <a:lstStyle>
            <a:lvl1pPr marL="0" marR="0" indent="0" algn="ctr" defTabSz="24382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Sélectionner l’icône pour insérer une image, </a:t>
            </a:r>
            <a:br>
              <a:rPr lang="fr-FR" noProof="0" dirty="0"/>
            </a:br>
            <a:r>
              <a:rPr lang="fr-FR" noProof="0" dirty="0"/>
              <a:t>puis disposer l’image en arrière plan </a:t>
            </a:r>
            <a:br>
              <a:rPr lang="fr-FR" noProof="0" dirty="0"/>
            </a:br>
            <a:r>
              <a:rPr lang="fr-FR" noProof="0" dirty="0"/>
              <a:t>(Sélectionner l’image avec le bouton droit </a:t>
            </a:r>
            <a:br>
              <a:rPr lang="fr-FR" noProof="0" dirty="0"/>
            </a:br>
            <a:r>
              <a:rPr lang="fr-FR" noProof="0" dirty="0"/>
              <a:t>de la souris / Mettre à l’arrière plan)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6515129-1C02-0378-1DE1-9F15117768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4001" y="648000"/>
            <a:ext cx="10223811" cy="2160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7A20BBD-4065-A852-F6D8-84384F1E4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805C-01CE-41CA-9036-5C442F29017C}" type="datetime1">
              <a:rPr lang="fr-FR" smtClean="0"/>
              <a:pPr/>
              <a:t>26/06/2025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0E6E2F3-608E-90B1-E273-5E828C9BD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216D93B-4E5F-4EE6-DC2F-F100AA437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DF20AF8C-0BBA-1110-7F9D-B5B88E7AF1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4003" y="3110400"/>
            <a:ext cx="10223812" cy="9000000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  <a:p>
            <a:pPr lvl="6"/>
            <a:r>
              <a:rPr lang="fr-FR" noProof="0" dirty="0"/>
              <a:t>Texte de niveau 7</a:t>
            </a:r>
          </a:p>
        </p:txBody>
      </p:sp>
      <p:sp>
        <p:nvSpPr>
          <p:cNvPr id="6" name="Espace réservé du texte 11">
            <a:extLst>
              <a:ext uri="{FF2B5EF4-FFF2-40B4-BE49-F238E27FC236}">
                <a16:creationId xmlns:a16="http://schemas.microsoft.com/office/drawing/2014/main" id="{2256BD41-0212-6E5D-544A-617E827776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194399" y="13008274"/>
            <a:ext cx="5319651" cy="707728"/>
          </a:xfrm>
        </p:spPr>
        <p:txBody>
          <a:bodyPr/>
          <a:lstStyle>
            <a:lvl1pPr defTabSz="609570">
              <a:lnSpc>
                <a:spcPct val="75000"/>
              </a:lnSpc>
              <a:spcAft>
                <a:spcPts val="0"/>
              </a:spcAft>
              <a:defRPr sz="1600" b="1" cap="none" baseline="0">
                <a:solidFill>
                  <a:schemeClr val="bg1"/>
                </a:solidFill>
              </a:defRPr>
            </a:lvl1pPr>
          </a:lstStyle>
          <a:p>
            <a:pPr defTabSz="457189">
              <a:lnSpc>
                <a:spcPct val="75000"/>
              </a:lnSpc>
            </a:pPr>
            <a:r>
              <a:rPr lang="en-US" sz="1600" dirty="0">
                <a:solidFill>
                  <a:schemeClr val="bg1"/>
                </a:solidFill>
              </a:rPr>
              <a:t>Classification : interne</a:t>
            </a:r>
            <a:endParaRPr lang="fr-F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3109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texte et visuel droite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0A5DC86-5A41-F284-B298-99C177F0CB28}"/>
              </a:ext>
            </a:extLst>
          </p:cNvPr>
          <p:cNvSpPr/>
          <p:nvPr userDrawn="1"/>
        </p:nvSpPr>
        <p:spPr>
          <a:xfrm>
            <a:off x="-4" y="0"/>
            <a:ext cx="24383999" cy="137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sz="6000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25B5E8A0-C06B-6651-1C2E-94FD4A13873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8663609" y="-1"/>
            <a:ext cx="15720388" cy="13716002"/>
          </a:xfrm>
          <a:custGeom>
            <a:avLst/>
            <a:gdLst>
              <a:gd name="connsiteX0" fmla="*/ 0 w 7860194"/>
              <a:gd name="connsiteY0" fmla="*/ 0 h 6858001"/>
              <a:gd name="connsiteX1" fmla="*/ 7860194 w 7860194"/>
              <a:gd name="connsiteY1" fmla="*/ 0 h 6858001"/>
              <a:gd name="connsiteX2" fmla="*/ 7860194 w 7860194"/>
              <a:gd name="connsiteY2" fmla="*/ 6858001 h 6858001"/>
              <a:gd name="connsiteX3" fmla="*/ 1241135 w 7860194"/>
              <a:gd name="connsiteY3" fmla="*/ 6858001 h 6858001"/>
              <a:gd name="connsiteX4" fmla="*/ 606343 w 7860194"/>
              <a:gd name="connsiteY4" fmla="*/ 1 h 6858001"/>
              <a:gd name="connsiteX5" fmla="*/ 554231 w 7860194"/>
              <a:gd name="connsiteY5" fmla="*/ 1 h 6858001"/>
              <a:gd name="connsiteX6" fmla="*/ 0 w 7860194"/>
              <a:gd name="connsiteY6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60194" h="6858001">
                <a:moveTo>
                  <a:pt x="0" y="0"/>
                </a:moveTo>
                <a:lnTo>
                  <a:pt x="7860194" y="0"/>
                </a:lnTo>
                <a:lnTo>
                  <a:pt x="7860194" y="6858001"/>
                </a:lnTo>
                <a:lnTo>
                  <a:pt x="1241135" y="6858001"/>
                </a:lnTo>
                <a:cubicBezTo>
                  <a:pt x="1308142" y="4238402"/>
                  <a:pt x="613396" y="2384390"/>
                  <a:pt x="606343" y="1"/>
                </a:cubicBezTo>
                <a:lnTo>
                  <a:pt x="554231" y="1"/>
                </a:lnTo>
                <a:lnTo>
                  <a:pt x="0" y="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1260000" anchor="ctr" anchorCtr="0">
            <a:noAutofit/>
          </a:bodyPr>
          <a:lstStyle>
            <a:lvl1pPr marL="0" marR="0" indent="0" algn="ctr" defTabSz="24382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Sélectionner l’icône pour insérer une image, </a:t>
            </a:r>
            <a:br>
              <a:rPr lang="fr-FR" noProof="0" dirty="0"/>
            </a:br>
            <a:r>
              <a:rPr lang="fr-FR" noProof="0" dirty="0"/>
              <a:t>puis disposer l’image en arrière plan </a:t>
            </a:r>
            <a:br>
              <a:rPr lang="fr-FR" noProof="0" dirty="0"/>
            </a:br>
            <a:r>
              <a:rPr lang="fr-FR" noProof="0" dirty="0"/>
              <a:t>(Sélectionner l’image avec le bouton droit </a:t>
            </a:r>
            <a:br>
              <a:rPr lang="fr-FR" noProof="0" dirty="0"/>
            </a:br>
            <a:r>
              <a:rPr lang="fr-FR" noProof="0" dirty="0"/>
              <a:t>de la souris / Mettre à l’arrière plan)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6515129-1C02-0378-1DE1-9F15117768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4003" y="648000"/>
            <a:ext cx="8519684" cy="21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7A20BBD-4065-A852-F6D8-84384F1E4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805C-01CE-41CA-9036-5C442F29017C}" type="datetime1">
              <a:rPr lang="fr-FR" smtClean="0"/>
              <a:pPr/>
              <a:t>26/06/2025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0E6E2F3-608E-90B1-E273-5E828C9BD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216D93B-4E5F-4EE6-DC2F-F100AA437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DF20AF8C-0BBA-1110-7F9D-B5B88E7AF1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4003" y="3110400"/>
            <a:ext cx="8519687" cy="48997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  <a:p>
            <a:pPr lvl="6"/>
            <a:r>
              <a:rPr lang="fr-FR" noProof="0" dirty="0"/>
              <a:t>Texte de niveau 7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47BC51BE-454C-1855-E4AA-C7D26DDC59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8011057"/>
            <a:ext cx="2140592" cy="2859778"/>
          </a:xfrm>
        </p:spPr>
        <p:txBody>
          <a:bodyPr anchor="b" anchorCtr="0"/>
          <a:lstStyle>
            <a:lvl1pPr algn="r">
              <a:lnSpc>
                <a:spcPct val="70000"/>
              </a:lnSpc>
              <a:spcAft>
                <a:spcPts val="0"/>
              </a:spcAft>
              <a:defRPr sz="14000" b="0">
                <a:solidFill>
                  <a:schemeClr val="bg1"/>
                </a:solidFill>
                <a:latin typeface="Suez Lines" panose="00000500000000000000" pitchFamily="50" charset="0"/>
              </a:defRPr>
            </a:lvl1pPr>
            <a:lvl2pPr>
              <a:defRPr sz="6600" b="1"/>
            </a:lvl2pPr>
            <a:lvl3pPr>
              <a:defRPr sz="4000" b="1"/>
            </a:lvl3pPr>
            <a:lvl4pPr>
              <a:spcAft>
                <a:spcPts val="0"/>
              </a:spcAft>
              <a:defRPr sz="3200" b="0"/>
            </a:lvl4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CF192CC4-0594-081C-CC51-DBB478B15A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27104" y="8451857"/>
            <a:ext cx="5328592" cy="2307758"/>
          </a:xfrm>
        </p:spPr>
        <p:txBody>
          <a:bodyPr anchor="b" anchorCtr="0"/>
          <a:lstStyle>
            <a:lvl1pPr>
              <a:defRPr sz="4000" b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604CD897-95E8-9A23-5DE9-F875A1BE0D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7035" y="10857371"/>
            <a:ext cx="9678783" cy="1500542"/>
          </a:xfrm>
        </p:spPr>
        <p:txBody>
          <a:bodyPr/>
          <a:lstStyle>
            <a:lvl1pPr>
              <a:spcAft>
                <a:spcPts val="0"/>
              </a:spcAft>
              <a:defRPr sz="32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12">
            <a:extLst>
              <a:ext uri="{FF2B5EF4-FFF2-40B4-BE49-F238E27FC236}">
                <a16:creationId xmlns:a16="http://schemas.microsoft.com/office/drawing/2014/main" id="{F537C271-3BC4-BD30-D755-96251815B6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520000" y="12902400"/>
            <a:ext cx="1346400" cy="3384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2" b="-2"/>
            </a:stretch>
          </a:blipFill>
        </p:spPr>
        <p:txBody>
          <a:bodyPr anchor="ctr" anchorCtr="0"/>
          <a:lstStyle>
            <a:lvl1pPr algn="ctr">
              <a:defRPr sz="200">
                <a:blipFill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  <a:stretch>
                    <a:fillRect t="2" b="-2"/>
                  </a:stretch>
                </a:blip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D7D4EB3-D526-0941-8A2F-47C87BAED9F9}"/>
              </a:ext>
            </a:extLst>
          </p:cNvPr>
          <p:cNvSpPr txBox="1"/>
          <p:nvPr userDrawn="1"/>
        </p:nvSpPr>
        <p:spPr>
          <a:xfrm>
            <a:off x="1921328" y="12957996"/>
            <a:ext cx="323760" cy="75800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fr-FR" sz="1600" dirty="0"/>
              <a:t>|</a:t>
            </a:r>
          </a:p>
        </p:txBody>
      </p:sp>
      <p:sp>
        <p:nvSpPr>
          <p:cNvPr id="14" name="Espace réservé du texte 11">
            <a:extLst>
              <a:ext uri="{FF2B5EF4-FFF2-40B4-BE49-F238E27FC236}">
                <a16:creationId xmlns:a16="http://schemas.microsoft.com/office/drawing/2014/main" id="{31F0DF6E-8957-D4BC-E7AB-285A73EFE1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194399" y="13008274"/>
            <a:ext cx="5319651" cy="707728"/>
          </a:xfrm>
        </p:spPr>
        <p:txBody>
          <a:bodyPr/>
          <a:lstStyle>
            <a:lvl1pPr defTabSz="609570">
              <a:lnSpc>
                <a:spcPct val="75000"/>
              </a:lnSpc>
              <a:spcAft>
                <a:spcPts val="0"/>
              </a:spcAft>
              <a:defRPr sz="1600" b="1" cap="none" baseline="0">
                <a:solidFill>
                  <a:schemeClr val="bg1"/>
                </a:solidFill>
              </a:defRPr>
            </a:lvl1pPr>
          </a:lstStyle>
          <a:p>
            <a:pPr defTabSz="457189">
              <a:lnSpc>
                <a:spcPct val="75000"/>
              </a:lnSpc>
            </a:pPr>
            <a:r>
              <a:rPr lang="en-US" sz="1600" dirty="0">
                <a:solidFill>
                  <a:schemeClr val="bg1"/>
                </a:solidFill>
              </a:rPr>
              <a:t>Classification : interne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47137FA2-3216-2395-5ADF-0D91CE2778E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69472" y="9126456"/>
            <a:ext cx="1569600" cy="183600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0"/>
          <a:lstStyle>
            <a:lvl1pPr algn="ctr">
              <a:defRPr sz="200"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01414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texte et 2 visuels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029E40B1-3D24-E1F0-000D-5A5567B587D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12552041" y="3110400"/>
            <a:ext cx="6075243" cy="4056712"/>
          </a:xfrm>
          <a:custGeom>
            <a:avLst/>
            <a:gdLst>
              <a:gd name="connsiteX0" fmla="*/ 3034592 w 3037621"/>
              <a:gd name="connsiteY0" fmla="*/ 0 h 2028356"/>
              <a:gd name="connsiteX1" fmla="*/ 3030 w 3037621"/>
              <a:gd name="connsiteY1" fmla="*/ 0 h 2028356"/>
              <a:gd name="connsiteX2" fmla="*/ 0 w 3037621"/>
              <a:gd name="connsiteY2" fmla="*/ 2028356 h 2028356"/>
              <a:gd name="connsiteX3" fmla="*/ 3037621 w 3037621"/>
              <a:gd name="connsiteY3" fmla="*/ 1787992 h 202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7621" h="2028356">
                <a:moveTo>
                  <a:pt x="3034592" y="0"/>
                </a:moveTo>
                <a:lnTo>
                  <a:pt x="3030" y="0"/>
                </a:lnTo>
                <a:lnTo>
                  <a:pt x="0" y="2028356"/>
                </a:lnTo>
                <a:cubicBezTo>
                  <a:pt x="1318916" y="2019053"/>
                  <a:pt x="1871415" y="1818835"/>
                  <a:pt x="3037621" y="17879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900000" anchor="ctr" anchorCtr="0">
            <a:noAutofit/>
          </a:bodyPr>
          <a:lstStyle>
            <a:lvl1pPr marL="0" marR="0" indent="0" algn="ctr" defTabSz="24382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Sélectionner l’icône pour insérer une image, </a:t>
            </a:r>
            <a:br>
              <a:rPr lang="fr-FR" noProof="0" dirty="0"/>
            </a:br>
            <a:r>
              <a:rPr lang="fr-FR" noProof="0" dirty="0"/>
              <a:t>puis disposer l’image en arrière plan (Sélectionner l’image avec le bouton droit </a:t>
            </a:r>
            <a:br>
              <a:rPr lang="fr-FR" noProof="0" dirty="0"/>
            </a:br>
            <a:r>
              <a:rPr lang="fr-FR" noProof="0" dirty="0"/>
              <a:t>de la souris / Mettre à l’arrière plan)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6515129-1C02-0378-1DE1-9F15117768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999" y="648000"/>
            <a:ext cx="22658400" cy="2160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7A20BBD-4065-A852-F6D8-84384F1E4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805C-01CE-41CA-9036-5C442F29017C}" type="datetime1">
              <a:rPr lang="fr-FR" smtClean="0"/>
              <a:pPr/>
              <a:t>26/06/2025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0E6E2F3-608E-90B1-E273-5E828C9BD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216D93B-4E5F-4EE6-DC2F-F100AA437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DF20AF8C-0BBA-1110-7F9D-B5B88E7AF1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4003" y="3110400"/>
            <a:ext cx="10223812" cy="9000000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  <a:p>
            <a:pPr lvl="6"/>
            <a:r>
              <a:rPr lang="fr-FR" noProof="0" dirty="0"/>
              <a:t>Texte de niveau 7</a:t>
            </a: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52211100-3314-69B5-767F-BC5C6C4ED1A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17337309" y="7469513"/>
            <a:ext cx="6185091" cy="4062490"/>
          </a:xfrm>
          <a:custGeom>
            <a:avLst/>
            <a:gdLst>
              <a:gd name="connsiteX0" fmla="*/ 3092545 w 3092545"/>
              <a:gd name="connsiteY0" fmla="*/ 0 h 2031245"/>
              <a:gd name="connsiteX1" fmla="*/ 0 w 3092545"/>
              <a:gd name="connsiteY1" fmla="*/ 240633 h 2031245"/>
              <a:gd name="connsiteX2" fmla="*/ 3102 w 3092545"/>
              <a:gd name="connsiteY2" fmla="*/ 2031245 h 2031245"/>
              <a:gd name="connsiteX3" fmla="*/ 3089442 w 3092545"/>
              <a:gd name="connsiteY3" fmla="*/ 2031245 h 2031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2545" h="2031245">
                <a:moveTo>
                  <a:pt x="3092545" y="0"/>
                </a:moveTo>
                <a:cubicBezTo>
                  <a:pt x="1749758" y="9308"/>
                  <a:pt x="1187478" y="209777"/>
                  <a:pt x="0" y="240633"/>
                </a:cubicBezTo>
                <a:lnTo>
                  <a:pt x="3102" y="2031245"/>
                </a:lnTo>
                <a:lnTo>
                  <a:pt x="3089442" y="20312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900000" anchor="ctr" anchorCtr="0">
            <a:noAutofit/>
          </a:bodyPr>
          <a:lstStyle>
            <a:lvl1pPr marL="0" marR="0" indent="0" algn="ctr" defTabSz="24382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Sélectionner l’icône pour insérer une image, </a:t>
            </a:r>
            <a:br>
              <a:rPr lang="fr-FR" noProof="0" dirty="0"/>
            </a:br>
            <a:r>
              <a:rPr lang="fr-FR" noProof="0" dirty="0"/>
              <a:t>puis disposer l’image en arrière plan (Sélectionner l’image avec le bouton droit </a:t>
            </a:r>
            <a:br>
              <a:rPr lang="fr-FR" noProof="0" dirty="0"/>
            </a:br>
            <a:r>
              <a:rPr lang="fr-FR" noProof="0" dirty="0"/>
              <a:t>de la souris / Mettre à l’arrière plan)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F56224A1-03C0-7102-7772-5A0FA2C9394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193571" y="3110400"/>
            <a:ext cx="4320480" cy="4056712"/>
          </a:xfrm>
        </p:spPr>
        <p:txBody>
          <a:bodyPr/>
          <a:lstStyle>
            <a:lvl1pPr>
              <a:spcAft>
                <a:spcPts val="0"/>
              </a:spcAft>
              <a:defRPr sz="2600" b="0" cap="none">
                <a:solidFill>
                  <a:schemeClr val="tx1"/>
                </a:solidFill>
              </a:defRPr>
            </a:lvl1pPr>
            <a:lvl2pPr>
              <a:defRPr sz="1800" b="0" cap="none">
                <a:solidFill>
                  <a:schemeClr val="tx1"/>
                </a:solidFill>
              </a:defRPr>
            </a:lvl2pPr>
            <a:lvl3pPr>
              <a:defRPr sz="2600" b="0" cap="none">
                <a:solidFill>
                  <a:schemeClr val="tx2"/>
                </a:solidFill>
              </a:defRPr>
            </a:lvl3pPr>
            <a:lvl4pPr>
              <a:defRPr sz="2600" b="0" cap="none">
                <a:solidFill>
                  <a:schemeClr val="tx2"/>
                </a:solidFill>
              </a:defRPr>
            </a:lvl4pPr>
            <a:lvl5pPr>
              <a:defRPr sz="2600" b="0" cap="none">
                <a:solidFill>
                  <a:schemeClr val="tx2"/>
                </a:solidFill>
              </a:defRPr>
            </a:lvl5pPr>
            <a:lvl6pPr>
              <a:defRPr sz="2600" b="0" cap="none">
                <a:solidFill>
                  <a:schemeClr val="tx2"/>
                </a:solidFill>
              </a:defRPr>
            </a:lvl6pPr>
            <a:lvl7pPr>
              <a:defRPr sz="2600" b="0" cap="none">
                <a:solidFill>
                  <a:schemeClr val="tx2"/>
                </a:solidFill>
              </a:defRPr>
            </a:lvl7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</p:txBody>
      </p:sp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id="{AE092B2F-AB00-EDB3-0562-ED36DA5242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552040" y="7469512"/>
            <a:ext cx="4320480" cy="4056712"/>
          </a:xfrm>
        </p:spPr>
        <p:txBody>
          <a:bodyPr/>
          <a:lstStyle>
            <a:lvl1pPr>
              <a:spcAft>
                <a:spcPts val="0"/>
              </a:spcAft>
              <a:defRPr sz="2600" b="0" cap="none">
                <a:solidFill>
                  <a:schemeClr val="tx1"/>
                </a:solidFill>
              </a:defRPr>
            </a:lvl1pPr>
            <a:lvl2pPr>
              <a:defRPr sz="1800" b="0" cap="none">
                <a:solidFill>
                  <a:schemeClr val="tx1"/>
                </a:solidFill>
              </a:defRPr>
            </a:lvl2pPr>
            <a:lvl3pPr>
              <a:defRPr sz="2600" b="0" cap="none">
                <a:solidFill>
                  <a:schemeClr val="tx2"/>
                </a:solidFill>
              </a:defRPr>
            </a:lvl3pPr>
            <a:lvl4pPr>
              <a:defRPr sz="2600" b="0" cap="none">
                <a:solidFill>
                  <a:schemeClr val="tx2"/>
                </a:solidFill>
              </a:defRPr>
            </a:lvl4pPr>
            <a:lvl5pPr>
              <a:defRPr sz="2600" b="0" cap="none">
                <a:solidFill>
                  <a:schemeClr val="tx2"/>
                </a:solidFill>
              </a:defRPr>
            </a:lvl5pPr>
            <a:lvl6pPr>
              <a:defRPr sz="2600" b="0" cap="none">
                <a:solidFill>
                  <a:schemeClr val="tx2"/>
                </a:solidFill>
              </a:defRPr>
            </a:lvl6pPr>
            <a:lvl7pPr>
              <a:defRPr sz="2600" b="0" cap="none">
                <a:solidFill>
                  <a:schemeClr val="tx2"/>
                </a:solidFill>
              </a:defRPr>
            </a:lvl7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</p:txBody>
      </p:sp>
    </p:spTree>
    <p:extLst>
      <p:ext uri="{BB962C8B-B14F-4D97-AF65-F5344CB8AC3E}">
        <p14:creationId xmlns:p14="http://schemas.microsoft.com/office/powerpoint/2010/main" val="20241489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823F1AE-B609-7102-759B-EB24EBAB71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11083" y="3347141"/>
            <a:ext cx="7416824" cy="2307758"/>
          </a:xfrm>
        </p:spPr>
        <p:txBody>
          <a:bodyPr anchor="b" anchorCtr="0"/>
          <a:lstStyle>
            <a:lvl1pPr>
              <a:spcAft>
                <a:spcPts val="0"/>
              </a:spcAft>
              <a:defRPr sz="14600">
                <a:latin typeface="+mj-lt"/>
              </a:defRPr>
            </a:lvl1pPr>
            <a:lvl2pPr>
              <a:defRPr sz="6600" b="1"/>
            </a:lvl2pPr>
            <a:lvl3pPr>
              <a:defRPr sz="4000" b="1"/>
            </a:lvl3pPr>
            <a:lvl4pPr>
              <a:spcAft>
                <a:spcPts val="0"/>
              </a:spcAft>
              <a:defRPr sz="3200" b="0"/>
            </a:lvl4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6" name="Espace réservé du texte 8">
            <a:extLst>
              <a:ext uri="{FF2B5EF4-FFF2-40B4-BE49-F238E27FC236}">
                <a16:creationId xmlns:a16="http://schemas.microsoft.com/office/drawing/2014/main" id="{798889CC-5299-487B-6E98-628F437679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28911" y="2993178"/>
            <a:ext cx="4407376" cy="2987576"/>
          </a:xfrm>
        </p:spPr>
        <p:txBody>
          <a:bodyPr anchor="b" anchorCtr="0"/>
          <a:lstStyle>
            <a:lvl1pPr algn="l">
              <a:lnSpc>
                <a:spcPct val="70000"/>
              </a:lnSpc>
              <a:spcAft>
                <a:spcPts val="0"/>
              </a:spcAft>
              <a:defRPr sz="18000" b="0">
                <a:solidFill>
                  <a:schemeClr val="tx1"/>
                </a:solidFill>
                <a:latin typeface="Suez Lines" panose="00000500000000000000" pitchFamily="50" charset="0"/>
              </a:defRPr>
            </a:lvl1pPr>
            <a:lvl2pPr>
              <a:defRPr sz="6600" b="1"/>
            </a:lvl2pPr>
            <a:lvl3pPr>
              <a:defRPr sz="4000" b="1"/>
            </a:lvl3pPr>
            <a:lvl4pPr>
              <a:spcAft>
                <a:spcPts val="0"/>
              </a:spcAft>
              <a:defRPr sz="3200" b="0"/>
            </a:lvl4pPr>
          </a:lstStyle>
          <a:p>
            <a:pPr lvl="0"/>
            <a:r>
              <a:rPr lang="fr-FR" dirty="0"/>
              <a:t>45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22E88F64-61D5-79EC-AF59-2DEDA6059B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15067" y="7955654"/>
            <a:ext cx="3834939" cy="2987576"/>
          </a:xfrm>
        </p:spPr>
        <p:txBody>
          <a:bodyPr anchor="b" anchorCtr="0"/>
          <a:lstStyle>
            <a:lvl1pPr algn="r">
              <a:lnSpc>
                <a:spcPct val="70000"/>
              </a:lnSpc>
              <a:spcAft>
                <a:spcPts val="0"/>
              </a:spcAft>
              <a:defRPr sz="19000" b="0">
                <a:solidFill>
                  <a:schemeClr val="tx1"/>
                </a:solidFill>
                <a:latin typeface="Suez Lines" panose="00000500000000000000" pitchFamily="50" charset="0"/>
              </a:defRPr>
            </a:lvl1pPr>
            <a:lvl2pPr>
              <a:defRPr sz="6600" b="1"/>
            </a:lvl2pPr>
            <a:lvl3pPr>
              <a:defRPr sz="4000" b="1"/>
            </a:lvl3pPr>
            <a:lvl4pPr>
              <a:spcAft>
                <a:spcPts val="0"/>
              </a:spcAft>
              <a:defRPr sz="3200" b="0"/>
            </a:lvl4pPr>
          </a:lstStyle>
          <a:p>
            <a:pPr lvl="0"/>
            <a:r>
              <a:rPr lang="fr-FR" dirty="0"/>
              <a:t>3</a:t>
            </a:r>
          </a:p>
        </p:txBody>
      </p:sp>
      <p:sp>
        <p:nvSpPr>
          <p:cNvPr id="20" name="Espace réservé du texte 8">
            <a:extLst>
              <a:ext uri="{FF2B5EF4-FFF2-40B4-BE49-F238E27FC236}">
                <a16:creationId xmlns:a16="http://schemas.microsoft.com/office/drawing/2014/main" id="{44CE73FF-750E-CC3E-AAB9-2E64666B6A2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729478" y="8098032"/>
            <a:ext cx="3452599" cy="2720408"/>
          </a:xfrm>
        </p:spPr>
        <p:txBody>
          <a:bodyPr anchor="b" anchorCtr="0"/>
          <a:lstStyle>
            <a:lvl1pPr algn="l">
              <a:lnSpc>
                <a:spcPct val="70000"/>
              </a:lnSpc>
              <a:spcAft>
                <a:spcPts val="0"/>
              </a:spcAft>
              <a:defRPr sz="18000" b="0">
                <a:solidFill>
                  <a:schemeClr val="accent1"/>
                </a:solidFill>
                <a:latin typeface="+mj-lt"/>
              </a:defRPr>
            </a:lvl1pPr>
            <a:lvl2pPr>
              <a:defRPr sz="6600" b="1"/>
            </a:lvl2pPr>
            <a:lvl3pPr>
              <a:defRPr sz="4000" b="1"/>
            </a:lvl3pPr>
            <a:lvl4pPr>
              <a:spcAft>
                <a:spcPts val="0"/>
              </a:spcAft>
              <a:defRPr sz="3200" b="0"/>
            </a:lvl4pPr>
          </a:lstStyle>
          <a:p>
            <a:pPr lvl="0"/>
            <a:r>
              <a:rPr lang="fr-FR" dirty="0"/>
              <a:t>95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34D2CF8-512D-6C30-6265-BCFAE4EEA4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864671D-AAF0-0FDE-2816-6ABBF7DB3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805C-01CE-41CA-9036-5C442F29017C}" type="datetime1">
              <a:rPr lang="fr-FR" smtClean="0"/>
              <a:pPr/>
              <a:t>26/06/2025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71D0027-047B-B47C-1222-3398C5F7F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DD8E74F-10E0-42F6-2076-823251BBF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8D1CABD8-C642-1C70-8E20-CDFABEC333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259833" y="3456001"/>
            <a:ext cx="7228716" cy="2307758"/>
          </a:xfrm>
        </p:spPr>
        <p:txBody>
          <a:bodyPr anchor="b" anchorCtr="0"/>
          <a:lstStyle>
            <a:lvl1pPr>
              <a:defRPr sz="6600" b="0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Millions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2E3FDF46-C147-87A1-DDAF-9952EFBA17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729479" y="5861515"/>
            <a:ext cx="10783664" cy="1500542"/>
          </a:xfrm>
        </p:spPr>
        <p:txBody>
          <a:bodyPr/>
          <a:lstStyle>
            <a:lvl1pPr>
              <a:spcAft>
                <a:spcPts val="0"/>
              </a:spcAft>
              <a:defRPr sz="3200" cap="none" baseline="0"/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7" name="Espace réservé du texte 9">
            <a:extLst>
              <a:ext uri="{FF2B5EF4-FFF2-40B4-BE49-F238E27FC236}">
                <a16:creationId xmlns:a16="http://schemas.microsoft.com/office/drawing/2014/main" id="{E27036A9-58B3-CDB9-9F40-656F5ACB023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72169" y="8115449"/>
            <a:ext cx="5555739" cy="1459098"/>
          </a:xfrm>
        </p:spPr>
        <p:txBody>
          <a:bodyPr anchor="b" anchorCtr="0"/>
          <a:lstStyle>
            <a:lvl1pPr>
              <a:defRPr sz="6600"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8" name="Espace réservé du texte 11">
            <a:extLst>
              <a:ext uri="{FF2B5EF4-FFF2-40B4-BE49-F238E27FC236}">
                <a16:creationId xmlns:a16="http://schemas.microsoft.com/office/drawing/2014/main" id="{D3BCF5DF-9BA0-7783-7D91-75B3B14AE81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72163" y="9557131"/>
            <a:ext cx="5555739" cy="1545894"/>
          </a:xfrm>
        </p:spPr>
        <p:txBody>
          <a:bodyPr/>
          <a:lstStyle>
            <a:lvl1pPr>
              <a:spcAft>
                <a:spcPts val="0"/>
              </a:spcAft>
              <a:defRPr sz="3200" cap="none" baseline="0"/>
            </a:lvl1pPr>
            <a:lvl2pPr>
              <a:defRPr sz="3200" b="0">
                <a:solidFill>
                  <a:schemeClr val="accent1"/>
                </a:solidFill>
              </a:defRPr>
            </a:lvl2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74CA25D1-65D1-ADFF-8193-12C4418172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1083" y="5557012"/>
            <a:ext cx="7410968" cy="1689496"/>
          </a:xfrm>
        </p:spPr>
        <p:txBody>
          <a:bodyPr anchor="t" anchorCtr="0"/>
          <a:lstStyle>
            <a:lvl1pPr>
              <a:spcAft>
                <a:spcPts val="0"/>
              </a:spcAft>
              <a:defRPr sz="4600" b="0" cap="none" baseline="0">
                <a:solidFill>
                  <a:schemeClr val="tx1"/>
                </a:solidFill>
                <a:latin typeface="+mj-lt"/>
              </a:defRPr>
            </a:lvl1pPr>
            <a:lvl2pPr>
              <a:defRPr sz="4600" b="0">
                <a:solidFill>
                  <a:schemeClr val="tx1"/>
                </a:solidFill>
              </a:defRPr>
            </a:lvl2pPr>
            <a:lvl3pPr>
              <a:defRPr sz="4000" b="1"/>
            </a:lvl3pPr>
            <a:lvl4pPr>
              <a:spcAft>
                <a:spcPts val="0"/>
              </a:spcAft>
              <a:defRPr sz="3200" b="0"/>
            </a:lvl4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1" name="Espace réservé du texte 9">
            <a:extLst>
              <a:ext uri="{FF2B5EF4-FFF2-40B4-BE49-F238E27FC236}">
                <a16:creationId xmlns:a16="http://schemas.microsoft.com/office/drawing/2014/main" id="{90D12471-5016-1BB2-2889-F9FF7E230E5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6259833" y="8098033"/>
            <a:ext cx="7228716" cy="1459098"/>
          </a:xfrm>
        </p:spPr>
        <p:txBody>
          <a:bodyPr anchor="b" anchorCtr="0"/>
          <a:lstStyle>
            <a:lvl1pPr>
              <a:defRPr sz="6600" b="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03FF0309-14ED-D0E0-542D-EC4E5720E6A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259831" y="9539715"/>
            <a:ext cx="7253312" cy="1545894"/>
          </a:xfrm>
        </p:spPr>
        <p:txBody>
          <a:bodyPr/>
          <a:lstStyle>
            <a:lvl1pPr>
              <a:spcAft>
                <a:spcPts val="0"/>
              </a:spcAft>
              <a:defRPr sz="3200" cap="none" baseline="0">
                <a:solidFill>
                  <a:schemeClr val="tx1"/>
                </a:solidFill>
              </a:defRPr>
            </a:lvl1pPr>
            <a:lvl2pPr>
              <a:defRPr sz="3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39AF3689-D72D-DE73-6035-280CBC0059C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911081" y="7571388"/>
            <a:ext cx="7408800" cy="0"/>
          </a:xfrm>
          <a:ln w="6350">
            <a:solidFill>
              <a:schemeClr val="tx1"/>
            </a:solidFill>
          </a:ln>
        </p:spPr>
        <p:txBody>
          <a:bodyPr anchor="ctr" anchorCtr="0"/>
          <a:lstStyle>
            <a:lvl1pPr algn="ctr">
              <a:defRPr sz="2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Espace réservé du texte 23">
            <a:extLst>
              <a:ext uri="{FF2B5EF4-FFF2-40B4-BE49-F238E27FC236}">
                <a16:creationId xmlns:a16="http://schemas.microsoft.com/office/drawing/2014/main" id="{D94B3C75-2618-8060-5DDA-472809FCC94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729476" y="7571388"/>
            <a:ext cx="7408800" cy="0"/>
          </a:xfrm>
          <a:ln w="6350">
            <a:solidFill>
              <a:schemeClr val="tx1"/>
            </a:solidFill>
          </a:ln>
        </p:spPr>
        <p:txBody>
          <a:bodyPr anchor="ctr" anchorCtr="0"/>
          <a:lstStyle>
            <a:lvl1pPr algn="ctr">
              <a:defRPr sz="2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Espace réservé du texte 23">
            <a:extLst>
              <a:ext uri="{FF2B5EF4-FFF2-40B4-BE49-F238E27FC236}">
                <a16:creationId xmlns:a16="http://schemas.microsoft.com/office/drawing/2014/main" id="{293AA24B-39E3-1DB3-7E7F-158BE501EE6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2026212" y="3689648"/>
            <a:ext cx="0" cy="7632000"/>
          </a:xfrm>
          <a:ln w="6350">
            <a:solidFill>
              <a:schemeClr val="tx1"/>
            </a:solidFill>
          </a:ln>
        </p:spPr>
        <p:txBody>
          <a:bodyPr anchor="ctr" anchorCtr="0"/>
          <a:lstStyle>
            <a:lvl1pPr algn="ctr">
              <a:defRPr sz="2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013246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leidosco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F2F3F5-98CB-6308-F8AD-31867BB85C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4000" y="648000"/>
            <a:ext cx="22658400" cy="152948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35C7FBE-1319-8C6F-F972-702118678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805C-01CE-41CA-9036-5C442F29017C}" type="datetime1">
              <a:rPr lang="fr-FR" smtClean="0"/>
              <a:pPr/>
              <a:t>26/06/2025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4DC841E-1D26-F98D-2C97-98AC3F8B9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471B208-37DB-35AE-B60D-DFE83130E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88ADFDEB-322D-50DF-53D0-FC6EB88CED7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63976" y="2506392"/>
            <a:ext cx="1800000" cy="1584000"/>
          </a:xfrm>
          <a:custGeom>
            <a:avLst/>
            <a:gdLst>
              <a:gd name="connsiteX0" fmla="*/ 3092545 w 3092545"/>
              <a:gd name="connsiteY0" fmla="*/ 0 h 2031245"/>
              <a:gd name="connsiteX1" fmla="*/ 0 w 3092545"/>
              <a:gd name="connsiteY1" fmla="*/ 240633 h 2031245"/>
              <a:gd name="connsiteX2" fmla="*/ 3102 w 3092545"/>
              <a:gd name="connsiteY2" fmla="*/ 2031245 h 2031245"/>
              <a:gd name="connsiteX3" fmla="*/ 3089442 w 3092545"/>
              <a:gd name="connsiteY3" fmla="*/ 2031245 h 2031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2545" h="2031245">
                <a:moveTo>
                  <a:pt x="3092545" y="0"/>
                </a:moveTo>
                <a:cubicBezTo>
                  <a:pt x="1749758" y="9308"/>
                  <a:pt x="1187478" y="209777"/>
                  <a:pt x="0" y="240633"/>
                </a:cubicBezTo>
                <a:lnTo>
                  <a:pt x="3102" y="2031245"/>
                </a:lnTo>
                <a:lnTo>
                  <a:pt x="3089442" y="20312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360000" anchor="ctr" anchorCtr="0">
            <a:noAutofit/>
          </a:bodyPr>
          <a:lstStyle>
            <a:lvl1pPr marL="0" marR="0" indent="0" algn="ctr" defTabSz="24382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aseline="0">
                <a:solidFill>
                  <a:srgbClr val="030F40"/>
                </a:solidFill>
              </a:defRPr>
            </a:lvl1pPr>
          </a:lstStyle>
          <a:p>
            <a:r>
              <a:rPr lang="fr-FR" noProof="0" dirty="0"/>
              <a:t>Photo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DDA577B5-A69B-57C7-C014-708B8E0B9A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3976" y="4331604"/>
            <a:ext cx="1800000" cy="1529480"/>
          </a:xfrm>
        </p:spPr>
        <p:txBody>
          <a:bodyPr/>
          <a:lstStyle>
            <a:lvl1pPr>
              <a:spcAft>
                <a:spcPts val="0"/>
              </a:spcAft>
              <a:defRPr sz="1800" cap="none"/>
            </a:lvl1pPr>
            <a:lvl2pPr>
              <a:defRPr sz="1800" b="0" cap="none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</p:txBody>
      </p:sp>
      <p:sp>
        <p:nvSpPr>
          <p:cNvPr id="10" name="Espace réservé pour une image  12">
            <a:extLst>
              <a:ext uri="{FF2B5EF4-FFF2-40B4-BE49-F238E27FC236}">
                <a16:creationId xmlns:a16="http://schemas.microsoft.com/office/drawing/2014/main" id="{6455E565-1079-1450-D638-CA89F02E3E3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3826095" y="2506392"/>
            <a:ext cx="1800000" cy="1584000"/>
          </a:xfrm>
          <a:custGeom>
            <a:avLst/>
            <a:gdLst>
              <a:gd name="connsiteX0" fmla="*/ 3092545 w 3092545"/>
              <a:gd name="connsiteY0" fmla="*/ 0 h 2031245"/>
              <a:gd name="connsiteX1" fmla="*/ 0 w 3092545"/>
              <a:gd name="connsiteY1" fmla="*/ 240633 h 2031245"/>
              <a:gd name="connsiteX2" fmla="*/ 3102 w 3092545"/>
              <a:gd name="connsiteY2" fmla="*/ 2031245 h 2031245"/>
              <a:gd name="connsiteX3" fmla="*/ 3089442 w 3092545"/>
              <a:gd name="connsiteY3" fmla="*/ 2031245 h 2031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2545" h="2031245">
                <a:moveTo>
                  <a:pt x="3092545" y="0"/>
                </a:moveTo>
                <a:cubicBezTo>
                  <a:pt x="1749758" y="9308"/>
                  <a:pt x="1187478" y="209777"/>
                  <a:pt x="0" y="240633"/>
                </a:cubicBezTo>
                <a:lnTo>
                  <a:pt x="3102" y="2031245"/>
                </a:lnTo>
                <a:lnTo>
                  <a:pt x="3089442" y="20312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360000" anchor="ctr" anchorCtr="0">
            <a:noAutofit/>
          </a:bodyPr>
          <a:lstStyle>
            <a:lvl1pPr marL="0" marR="0" indent="0" algn="ctr" defTabSz="24382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aseline="0">
                <a:solidFill>
                  <a:srgbClr val="030F40"/>
                </a:solidFill>
              </a:defRPr>
            </a:lvl1pPr>
          </a:lstStyle>
          <a:p>
            <a:r>
              <a:rPr lang="fr-FR" noProof="0" dirty="0"/>
              <a:t>Photo</a:t>
            </a:r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518A3F60-9C2C-1CB1-F091-2EB797954E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26095" y="4331604"/>
            <a:ext cx="1800000" cy="1529480"/>
          </a:xfrm>
        </p:spPr>
        <p:txBody>
          <a:bodyPr/>
          <a:lstStyle>
            <a:lvl1pPr>
              <a:spcAft>
                <a:spcPts val="0"/>
              </a:spcAft>
              <a:defRPr sz="1800" cap="none"/>
            </a:lvl1pPr>
            <a:lvl2pPr>
              <a:defRPr sz="1800" b="0" cap="none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</p:txBody>
      </p:sp>
      <p:sp>
        <p:nvSpPr>
          <p:cNvPr id="12" name="Espace réservé pour une image  12">
            <a:extLst>
              <a:ext uri="{FF2B5EF4-FFF2-40B4-BE49-F238E27FC236}">
                <a16:creationId xmlns:a16="http://schemas.microsoft.com/office/drawing/2014/main" id="{AF3BF340-48CC-77F2-B5C5-A4CA5FAB594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6788212" y="2506392"/>
            <a:ext cx="1800000" cy="1584000"/>
          </a:xfrm>
          <a:custGeom>
            <a:avLst/>
            <a:gdLst>
              <a:gd name="connsiteX0" fmla="*/ 3092545 w 3092545"/>
              <a:gd name="connsiteY0" fmla="*/ 0 h 2031245"/>
              <a:gd name="connsiteX1" fmla="*/ 0 w 3092545"/>
              <a:gd name="connsiteY1" fmla="*/ 240633 h 2031245"/>
              <a:gd name="connsiteX2" fmla="*/ 3102 w 3092545"/>
              <a:gd name="connsiteY2" fmla="*/ 2031245 h 2031245"/>
              <a:gd name="connsiteX3" fmla="*/ 3089442 w 3092545"/>
              <a:gd name="connsiteY3" fmla="*/ 2031245 h 2031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2545" h="2031245">
                <a:moveTo>
                  <a:pt x="3092545" y="0"/>
                </a:moveTo>
                <a:cubicBezTo>
                  <a:pt x="1749758" y="9308"/>
                  <a:pt x="1187478" y="209777"/>
                  <a:pt x="0" y="240633"/>
                </a:cubicBezTo>
                <a:lnTo>
                  <a:pt x="3102" y="2031245"/>
                </a:lnTo>
                <a:lnTo>
                  <a:pt x="3089442" y="20312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360000" anchor="ctr" anchorCtr="0">
            <a:noAutofit/>
          </a:bodyPr>
          <a:lstStyle>
            <a:lvl1pPr marL="0" marR="0" indent="0" algn="ctr" defTabSz="24382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aseline="0">
                <a:solidFill>
                  <a:srgbClr val="030F40"/>
                </a:solidFill>
              </a:defRPr>
            </a:lvl1pPr>
          </a:lstStyle>
          <a:p>
            <a:r>
              <a:rPr lang="fr-FR" noProof="0" dirty="0"/>
              <a:t>Photo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982CC42C-57FC-2B82-FF0A-BE17001046D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788212" y="4331604"/>
            <a:ext cx="1800000" cy="1529480"/>
          </a:xfrm>
        </p:spPr>
        <p:txBody>
          <a:bodyPr/>
          <a:lstStyle>
            <a:lvl1pPr>
              <a:spcAft>
                <a:spcPts val="0"/>
              </a:spcAft>
              <a:defRPr sz="1800" cap="none"/>
            </a:lvl1pPr>
            <a:lvl2pPr>
              <a:defRPr sz="1800" b="0" cap="none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</p:txBody>
      </p:sp>
      <p:sp>
        <p:nvSpPr>
          <p:cNvPr id="14" name="Espace réservé pour une image  12">
            <a:extLst>
              <a:ext uri="{FF2B5EF4-FFF2-40B4-BE49-F238E27FC236}">
                <a16:creationId xmlns:a16="http://schemas.microsoft.com/office/drawing/2014/main" id="{4BD32884-7A7F-B1EE-984A-446AA70D0C2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9750331" y="2506392"/>
            <a:ext cx="1800000" cy="1584000"/>
          </a:xfrm>
          <a:custGeom>
            <a:avLst/>
            <a:gdLst>
              <a:gd name="connsiteX0" fmla="*/ 3092545 w 3092545"/>
              <a:gd name="connsiteY0" fmla="*/ 0 h 2031245"/>
              <a:gd name="connsiteX1" fmla="*/ 0 w 3092545"/>
              <a:gd name="connsiteY1" fmla="*/ 240633 h 2031245"/>
              <a:gd name="connsiteX2" fmla="*/ 3102 w 3092545"/>
              <a:gd name="connsiteY2" fmla="*/ 2031245 h 2031245"/>
              <a:gd name="connsiteX3" fmla="*/ 3089442 w 3092545"/>
              <a:gd name="connsiteY3" fmla="*/ 2031245 h 2031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2545" h="2031245">
                <a:moveTo>
                  <a:pt x="3092545" y="0"/>
                </a:moveTo>
                <a:cubicBezTo>
                  <a:pt x="1749758" y="9308"/>
                  <a:pt x="1187478" y="209777"/>
                  <a:pt x="0" y="240633"/>
                </a:cubicBezTo>
                <a:lnTo>
                  <a:pt x="3102" y="2031245"/>
                </a:lnTo>
                <a:lnTo>
                  <a:pt x="3089442" y="20312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360000" anchor="ctr" anchorCtr="0">
            <a:noAutofit/>
          </a:bodyPr>
          <a:lstStyle>
            <a:lvl1pPr marL="0" marR="0" indent="0" algn="ctr" defTabSz="24382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aseline="0">
                <a:solidFill>
                  <a:srgbClr val="030F40"/>
                </a:solidFill>
              </a:defRPr>
            </a:lvl1pPr>
          </a:lstStyle>
          <a:p>
            <a:r>
              <a:rPr lang="fr-FR" noProof="0" dirty="0"/>
              <a:t>Photo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128CD2A8-D511-6C2B-E533-94342B0D16C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750331" y="4331604"/>
            <a:ext cx="1800000" cy="1529480"/>
          </a:xfrm>
        </p:spPr>
        <p:txBody>
          <a:bodyPr/>
          <a:lstStyle>
            <a:lvl1pPr>
              <a:spcAft>
                <a:spcPts val="0"/>
              </a:spcAft>
              <a:defRPr sz="1800" cap="none"/>
            </a:lvl1pPr>
            <a:lvl2pPr>
              <a:defRPr sz="1800" b="0" cap="none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</p:txBody>
      </p:sp>
      <p:sp>
        <p:nvSpPr>
          <p:cNvPr id="16" name="Espace réservé pour une image  12">
            <a:extLst>
              <a:ext uri="{FF2B5EF4-FFF2-40B4-BE49-F238E27FC236}">
                <a16:creationId xmlns:a16="http://schemas.microsoft.com/office/drawing/2014/main" id="{C342595A-D3E3-727D-7D66-ACE9BBE0F43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12712448" y="2506392"/>
            <a:ext cx="1800000" cy="1584000"/>
          </a:xfrm>
          <a:custGeom>
            <a:avLst/>
            <a:gdLst>
              <a:gd name="connsiteX0" fmla="*/ 3092545 w 3092545"/>
              <a:gd name="connsiteY0" fmla="*/ 0 h 2031245"/>
              <a:gd name="connsiteX1" fmla="*/ 0 w 3092545"/>
              <a:gd name="connsiteY1" fmla="*/ 240633 h 2031245"/>
              <a:gd name="connsiteX2" fmla="*/ 3102 w 3092545"/>
              <a:gd name="connsiteY2" fmla="*/ 2031245 h 2031245"/>
              <a:gd name="connsiteX3" fmla="*/ 3089442 w 3092545"/>
              <a:gd name="connsiteY3" fmla="*/ 2031245 h 2031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2545" h="2031245">
                <a:moveTo>
                  <a:pt x="3092545" y="0"/>
                </a:moveTo>
                <a:cubicBezTo>
                  <a:pt x="1749758" y="9308"/>
                  <a:pt x="1187478" y="209777"/>
                  <a:pt x="0" y="240633"/>
                </a:cubicBezTo>
                <a:lnTo>
                  <a:pt x="3102" y="2031245"/>
                </a:lnTo>
                <a:lnTo>
                  <a:pt x="3089442" y="20312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360000" anchor="ctr" anchorCtr="0">
            <a:noAutofit/>
          </a:bodyPr>
          <a:lstStyle>
            <a:lvl1pPr marL="0" marR="0" indent="0" algn="ctr" defTabSz="24382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aseline="0">
                <a:solidFill>
                  <a:srgbClr val="030F40"/>
                </a:solidFill>
              </a:defRPr>
            </a:lvl1pPr>
          </a:lstStyle>
          <a:p>
            <a:r>
              <a:rPr lang="fr-FR" noProof="0" dirty="0"/>
              <a:t>Photo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C318C579-DBF8-1FED-6C78-52E0842AF92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712448" y="4331604"/>
            <a:ext cx="1800000" cy="1529480"/>
          </a:xfrm>
        </p:spPr>
        <p:txBody>
          <a:bodyPr/>
          <a:lstStyle>
            <a:lvl1pPr>
              <a:spcAft>
                <a:spcPts val="0"/>
              </a:spcAft>
              <a:defRPr sz="1800" cap="none"/>
            </a:lvl1pPr>
            <a:lvl2pPr>
              <a:defRPr sz="1800" b="0" cap="none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</p:txBody>
      </p:sp>
      <p:sp>
        <p:nvSpPr>
          <p:cNvPr id="18" name="Espace réservé pour une image  12">
            <a:extLst>
              <a:ext uri="{FF2B5EF4-FFF2-40B4-BE49-F238E27FC236}">
                <a16:creationId xmlns:a16="http://schemas.microsoft.com/office/drawing/2014/main" id="{E194F296-1267-98D9-6E5C-12896DBDDB47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 bwMode="gray">
          <a:xfrm>
            <a:off x="15674567" y="2506392"/>
            <a:ext cx="1800000" cy="1584000"/>
          </a:xfrm>
          <a:custGeom>
            <a:avLst/>
            <a:gdLst>
              <a:gd name="connsiteX0" fmla="*/ 3092545 w 3092545"/>
              <a:gd name="connsiteY0" fmla="*/ 0 h 2031245"/>
              <a:gd name="connsiteX1" fmla="*/ 0 w 3092545"/>
              <a:gd name="connsiteY1" fmla="*/ 240633 h 2031245"/>
              <a:gd name="connsiteX2" fmla="*/ 3102 w 3092545"/>
              <a:gd name="connsiteY2" fmla="*/ 2031245 h 2031245"/>
              <a:gd name="connsiteX3" fmla="*/ 3089442 w 3092545"/>
              <a:gd name="connsiteY3" fmla="*/ 2031245 h 2031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2545" h="2031245">
                <a:moveTo>
                  <a:pt x="3092545" y="0"/>
                </a:moveTo>
                <a:cubicBezTo>
                  <a:pt x="1749758" y="9308"/>
                  <a:pt x="1187478" y="209777"/>
                  <a:pt x="0" y="240633"/>
                </a:cubicBezTo>
                <a:lnTo>
                  <a:pt x="3102" y="2031245"/>
                </a:lnTo>
                <a:lnTo>
                  <a:pt x="3089442" y="20312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360000" anchor="ctr" anchorCtr="0">
            <a:noAutofit/>
          </a:bodyPr>
          <a:lstStyle>
            <a:lvl1pPr marL="0" marR="0" indent="0" algn="ctr" defTabSz="24382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aseline="0">
                <a:solidFill>
                  <a:srgbClr val="030F40"/>
                </a:solidFill>
              </a:defRPr>
            </a:lvl1pPr>
          </a:lstStyle>
          <a:p>
            <a:r>
              <a:rPr lang="fr-FR" noProof="0" dirty="0"/>
              <a:t>Photo</a:t>
            </a: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C1033541-A989-2C20-2671-17A3CDB745F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5674567" y="4331604"/>
            <a:ext cx="1800000" cy="1529480"/>
          </a:xfrm>
        </p:spPr>
        <p:txBody>
          <a:bodyPr/>
          <a:lstStyle>
            <a:lvl1pPr>
              <a:spcAft>
                <a:spcPts val="0"/>
              </a:spcAft>
              <a:defRPr sz="1800" cap="none"/>
            </a:lvl1pPr>
            <a:lvl2pPr>
              <a:defRPr sz="1800" b="0" cap="none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</p:txBody>
      </p:sp>
      <p:sp>
        <p:nvSpPr>
          <p:cNvPr id="20" name="Espace réservé pour une image  12">
            <a:extLst>
              <a:ext uri="{FF2B5EF4-FFF2-40B4-BE49-F238E27FC236}">
                <a16:creationId xmlns:a16="http://schemas.microsoft.com/office/drawing/2014/main" id="{73D2562F-5866-AAAE-6489-3933606D3D9C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 bwMode="gray">
          <a:xfrm>
            <a:off x="18636684" y="2506392"/>
            <a:ext cx="1800000" cy="1584000"/>
          </a:xfrm>
          <a:custGeom>
            <a:avLst/>
            <a:gdLst>
              <a:gd name="connsiteX0" fmla="*/ 3092545 w 3092545"/>
              <a:gd name="connsiteY0" fmla="*/ 0 h 2031245"/>
              <a:gd name="connsiteX1" fmla="*/ 0 w 3092545"/>
              <a:gd name="connsiteY1" fmla="*/ 240633 h 2031245"/>
              <a:gd name="connsiteX2" fmla="*/ 3102 w 3092545"/>
              <a:gd name="connsiteY2" fmla="*/ 2031245 h 2031245"/>
              <a:gd name="connsiteX3" fmla="*/ 3089442 w 3092545"/>
              <a:gd name="connsiteY3" fmla="*/ 2031245 h 2031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2545" h="2031245">
                <a:moveTo>
                  <a:pt x="3092545" y="0"/>
                </a:moveTo>
                <a:cubicBezTo>
                  <a:pt x="1749758" y="9308"/>
                  <a:pt x="1187478" y="209777"/>
                  <a:pt x="0" y="240633"/>
                </a:cubicBezTo>
                <a:lnTo>
                  <a:pt x="3102" y="2031245"/>
                </a:lnTo>
                <a:lnTo>
                  <a:pt x="3089442" y="20312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360000" anchor="ctr" anchorCtr="0">
            <a:noAutofit/>
          </a:bodyPr>
          <a:lstStyle>
            <a:lvl1pPr marL="0" marR="0" indent="0" algn="ctr" defTabSz="24382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aseline="0">
                <a:solidFill>
                  <a:srgbClr val="030F40"/>
                </a:solidFill>
              </a:defRPr>
            </a:lvl1pPr>
          </a:lstStyle>
          <a:p>
            <a:r>
              <a:rPr lang="fr-FR" noProof="0" dirty="0"/>
              <a:t>Photo</a:t>
            </a:r>
          </a:p>
        </p:txBody>
      </p:sp>
      <p:sp>
        <p:nvSpPr>
          <p:cNvPr id="21" name="Espace réservé du texte 8">
            <a:extLst>
              <a:ext uri="{FF2B5EF4-FFF2-40B4-BE49-F238E27FC236}">
                <a16:creationId xmlns:a16="http://schemas.microsoft.com/office/drawing/2014/main" id="{19C2D1B0-F087-8DB2-0ACC-296449CD6F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8636684" y="4331604"/>
            <a:ext cx="1800000" cy="1529480"/>
          </a:xfrm>
        </p:spPr>
        <p:txBody>
          <a:bodyPr/>
          <a:lstStyle>
            <a:lvl1pPr>
              <a:spcAft>
                <a:spcPts val="0"/>
              </a:spcAft>
              <a:defRPr sz="1800" cap="none"/>
            </a:lvl1pPr>
            <a:lvl2pPr>
              <a:defRPr sz="1800" b="0" cap="none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</p:txBody>
      </p:sp>
      <p:sp>
        <p:nvSpPr>
          <p:cNvPr id="22" name="Espace réservé pour une image  12">
            <a:extLst>
              <a:ext uri="{FF2B5EF4-FFF2-40B4-BE49-F238E27FC236}">
                <a16:creationId xmlns:a16="http://schemas.microsoft.com/office/drawing/2014/main" id="{88E3CCB1-393E-C30F-4E09-657786A3A7E2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 bwMode="gray">
          <a:xfrm>
            <a:off x="21598799" y="2506392"/>
            <a:ext cx="1800000" cy="1584000"/>
          </a:xfrm>
          <a:custGeom>
            <a:avLst/>
            <a:gdLst>
              <a:gd name="connsiteX0" fmla="*/ 3092545 w 3092545"/>
              <a:gd name="connsiteY0" fmla="*/ 0 h 2031245"/>
              <a:gd name="connsiteX1" fmla="*/ 0 w 3092545"/>
              <a:gd name="connsiteY1" fmla="*/ 240633 h 2031245"/>
              <a:gd name="connsiteX2" fmla="*/ 3102 w 3092545"/>
              <a:gd name="connsiteY2" fmla="*/ 2031245 h 2031245"/>
              <a:gd name="connsiteX3" fmla="*/ 3089442 w 3092545"/>
              <a:gd name="connsiteY3" fmla="*/ 2031245 h 2031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2545" h="2031245">
                <a:moveTo>
                  <a:pt x="3092545" y="0"/>
                </a:moveTo>
                <a:cubicBezTo>
                  <a:pt x="1749758" y="9308"/>
                  <a:pt x="1187478" y="209777"/>
                  <a:pt x="0" y="240633"/>
                </a:cubicBezTo>
                <a:lnTo>
                  <a:pt x="3102" y="2031245"/>
                </a:lnTo>
                <a:lnTo>
                  <a:pt x="3089442" y="20312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360000" anchor="ctr" anchorCtr="0">
            <a:noAutofit/>
          </a:bodyPr>
          <a:lstStyle>
            <a:lvl1pPr marL="0" marR="0" indent="0" algn="ctr" defTabSz="24382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aseline="0">
                <a:solidFill>
                  <a:srgbClr val="030F40"/>
                </a:solidFill>
              </a:defRPr>
            </a:lvl1pPr>
          </a:lstStyle>
          <a:p>
            <a:r>
              <a:rPr lang="fr-FR" noProof="0" dirty="0"/>
              <a:t>Photo</a:t>
            </a:r>
          </a:p>
        </p:txBody>
      </p:sp>
      <p:sp>
        <p:nvSpPr>
          <p:cNvPr id="23" name="Espace réservé du texte 8">
            <a:extLst>
              <a:ext uri="{FF2B5EF4-FFF2-40B4-BE49-F238E27FC236}">
                <a16:creationId xmlns:a16="http://schemas.microsoft.com/office/drawing/2014/main" id="{91CE82E6-141D-7EA8-80CF-0A5749C3083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1598799" y="4331604"/>
            <a:ext cx="1800000" cy="1529480"/>
          </a:xfrm>
        </p:spPr>
        <p:txBody>
          <a:bodyPr/>
          <a:lstStyle>
            <a:lvl1pPr>
              <a:spcAft>
                <a:spcPts val="0"/>
              </a:spcAft>
              <a:defRPr sz="1800" cap="none"/>
            </a:lvl1pPr>
            <a:lvl2pPr>
              <a:defRPr sz="1800" b="0" cap="none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</p:txBody>
      </p:sp>
      <p:sp>
        <p:nvSpPr>
          <p:cNvPr id="24" name="Espace réservé pour une image  12">
            <a:extLst>
              <a:ext uri="{FF2B5EF4-FFF2-40B4-BE49-F238E27FC236}">
                <a16:creationId xmlns:a16="http://schemas.microsoft.com/office/drawing/2014/main" id="{A76EF88F-6AC6-B06E-420C-A9EC1763DC6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 bwMode="gray">
          <a:xfrm>
            <a:off x="863976" y="6040872"/>
            <a:ext cx="1800000" cy="1584000"/>
          </a:xfrm>
          <a:custGeom>
            <a:avLst/>
            <a:gdLst>
              <a:gd name="connsiteX0" fmla="*/ 3092545 w 3092545"/>
              <a:gd name="connsiteY0" fmla="*/ 0 h 2031245"/>
              <a:gd name="connsiteX1" fmla="*/ 0 w 3092545"/>
              <a:gd name="connsiteY1" fmla="*/ 240633 h 2031245"/>
              <a:gd name="connsiteX2" fmla="*/ 3102 w 3092545"/>
              <a:gd name="connsiteY2" fmla="*/ 2031245 h 2031245"/>
              <a:gd name="connsiteX3" fmla="*/ 3089442 w 3092545"/>
              <a:gd name="connsiteY3" fmla="*/ 2031245 h 2031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2545" h="2031245">
                <a:moveTo>
                  <a:pt x="3092545" y="0"/>
                </a:moveTo>
                <a:cubicBezTo>
                  <a:pt x="1749758" y="9308"/>
                  <a:pt x="1187478" y="209777"/>
                  <a:pt x="0" y="240633"/>
                </a:cubicBezTo>
                <a:lnTo>
                  <a:pt x="3102" y="2031245"/>
                </a:lnTo>
                <a:lnTo>
                  <a:pt x="3089442" y="20312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360000" anchor="ctr" anchorCtr="0">
            <a:noAutofit/>
          </a:bodyPr>
          <a:lstStyle>
            <a:lvl1pPr marL="0" marR="0" indent="0" algn="ctr" defTabSz="24382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aseline="0">
                <a:solidFill>
                  <a:srgbClr val="030F40"/>
                </a:solidFill>
              </a:defRPr>
            </a:lvl1pPr>
          </a:lstStyle>
          <a:p>
            <a:r>
              <a:rPr lang="fr-FR" noProof="0" dirty="0"/>
              <a:t>Photo</a:t>
            </a:r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B88B83E6-2DA4-AC46-A4D4-84EE9F51BF7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63976" y="7866084"/>
            <a:ext cx="1800000" cy="1529480"/>
          </a:xfrm>
        </p:spPr>
        <p:txBody>
          <a:bodyPr/>
          <a:lstStyle>
            <a:lvl1pPr>
              <a:spcAft>
                <a:spcPts val="0"/>
              </a:spcAft>
              <a:defRPr sz="1800" cap="none"/>
            </a:lvl1pPr>
            <a:lvl2pPr>
              <a:defRPr sz="1800" b="0" cap="none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</p:txBody>
      </p:sp>
      <p:sp>
        <p:nvSpPr>
          <p:cNvPr id="26" name="Espace réservé pour une image  12">
            <a:extLst>
              <a:ext uri="{FF2B5EF4-FFF2-40B4-BE49-F238E27FC236}">
                <a16:creationId xmlns:a16="http://schemas.microsoft.com/office/drawing/2014/main" id="{D3123E47-9C66-9918-58FB-737A3B546451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 bwMode="gray">
          <a:xfrm>
            <a:off x="3826095" y="6040872"/>
            <a:ext cx="1800000" cy="1584000"/>
          </a:xfrm>
          <a:custGeom>
            <a:avLst/>
            <a:gdLst>
              <a:gd name="connsiteX0" fmla="*/ 3092545 w 3092545"/>
              <a:gd name="connsiteY0" fmla="*/ 0 h 2031245"/>
              <a:gd name="connsiteX1" fmla="*/ 0 w 3092545"/>
              <a:gd name="connsiteY1" fmla="*/ 240633 h 2031245"/>
              <a:gd name="connsiteX2" fmla="*/ 3102 w 3092545"/>
              <a:gd name="connsiteY2" fmla="*/ 2031245 h 2031245"/>
              <a:gd name="connsiteX3" fmla="*/ 3089442 w 3092545"/>
              <a:gd name="connsiteY3" fmla="*/ 2031245 h 2031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2545" h="2031245">
                <a:moveTo>
                  <a:pt x="3092545" y="0"/>
                </a:moveTo>
                <a:cubicBezTo>
                  <a:pt x="1749758" y="9308"/>
                  <a:pt x="1187478" y="209777"/>
                  <a:pt x="0" y="240633"/>
                </a:cubicBezTo>
                <a:lnTo>
                  <a:pt x="3102" y="2031245"/>
                </a:lnTo>
                <a:lnTo>
                  <a:pt x="3089442" y="20312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360000" anchor="ctr" anchorCtr="0">
            <a:noAutofit/>
          </a:bodyPr>
          <a:lstStyle>
            <a:lvl1pPr marL="0" marR="0" indent="0" algn="ctr" defTabSz="24382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aseline="0">
                <a:solidFill>
                  <a:srgbClr val="030F40"/>
                </a:solidFill>
              </a:defRPr>
            </a:lvl1pPr>
          </a:lstStyle>
          <a:p>
            <a:r>
              <a:rPr lang="fr-FR" noProof="0" dirty="0"/>
              <a:t>Photo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1116FCB7-D8C0-C2D5-C7C9-4BF757424F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826095" y="7866084"/>
            <a:ext cx="1800000" cy="1529480"/>
          </a:xfrm>
        </p:spPr>
        <p:txBody>
          <a:bodyPr/>
          <a:lstStyle>
            <a:lvl1pPr>
              <a:spcAft>
                <a:spcPts val="0"/>
              </a:spcAft>
              <a:defRPr sz="1800" cap="none"/>
            </a:lvl1pPr>
            <a:lvl2pPr>
              <a:defRPr sz="1800" b="0" cap="none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</p:txBody>
      </p:sp>
      <p:sp>
        <p:nvSpPr>
          <p:cNvPr id="28" name="Espace réservé pour une image  12">
            <a:extLst>
              <a:ext uri="{FF2B5EF4-FFF2-40B4-BE49-F238E27FC236}">
                <a16:creationId xmlns:a16="http://schemas.microsoft.com/office/drawing/2014/main" id="{2AFC8355-41FB-031F-5111-6EB3C35779B0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 bwMode="gray">
          <a:xfrm>
            <a:off x="6788212" y="6040872"/>
            <a:ext cx="1800000" cy="1584000"/>
          </a:xfrm>
          <a:custGeom>
            <a:avLst/>
            <a:gdLst>
              <a:gd name="connsiteX0" fmla="*/ 3092545 w 3092545"/>
              <a:gd name="connsiteY0" fmla="*/ 0 h 2031245"/>
              <a:gd name="connsiteX1" fmla="*/ 0 w 3092545"/>
              <a:gd name="connsiteY1" fmla="*/ 240633 h 2031245"/>
              <a:gd name="connsiteX2" fmla="*/ 3102 w 3092545"/>
              <a:gd name="connsiteY2" fmla="*/ 2031245 h 2031245"/>
              <a:gd name="connsiteX3" fmla="*/ 3089442 w 3092545"/>
              <a:gd name="connsiteY3" fmla="*/ 2031245 h 2031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2545" h="2031245">
                <a:moveTo>
                  <a:pt x="3092545" y="0"/>
                </a:moveTo>
                <a:cubicBezTo>
                  <a:pt x="1749758" y="9308"/>
                  <a:pt x="1187478" y="209777"/>
                  <a:pt x="0" y="240633"/>
                </a:cubicBezTo>
                <a:lnTo>
                  <a:pt x="3102" y="2031245"/>
                </a:lnTo>
                <a:lnTo>
                  <a:pt x="3089442" y="20312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360000" anchor="ctr" anchorCtr="0">
            <a:noAutofit/>
          </a:bodyPr>
          <a:lstStyle>
            <a:lvl1pPr marL="0" marR="0" indent="0" algn="ctr" defTabSz="24382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aseline="0">
                <a:solidFill>
                  <a:srgbClr val="030F40"/>
                </a:solidFill>
              </a:defRPr>
            </a:lvl1pPr>
          </a:lstStyle>
          <a:p>
            <a:r>
              <a:rPr lang="fr-FR" noProof="0" dirty="0"/>
              <a:t>Photo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0A18D605-962A-4DCD-906B-78A5D11D438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788212" y="7866084"/>
            <a:ext cx="1800000" cy="1529480"/>
          </a:xfrm>
        </p:spPr>
        <p:txBody>
          <a:bodyPr/>
          <a:lstStyle>
            <a:lvl1pPr>
              <a:spcAft>
                <a:spcPts val="0"/>
              </a:spcAft>
              <a:defRPr sz="1800" cap="none"/>
            </a:lvl1pPr>
            <a:lvl2pPr>
              <a:defRPr sz="1800" b="0" cap="none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</p:txBody>
      </p:sp>
      <p:sp>
        <p:nvSpPr>
          <p:cNvPr id="30" name="Espace réservé pour une image  12">
            <a:extLst>
              <a:ext uri="{FF2B5EF4-FFF2-40B4-BE49-F238E27FC236}">
                <a16:creationId xmlns:a16="http://schemas.microsoft.com/office/drawing/2014/main" id="{3E2C1450-3F7F-0497-A46A-F5B37CFDE3A9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 bwMode="gray">
          <a:xfrm>
            <a:off x="9750331" y="6040872"/>
            <a:ext cx="1800000" cy="1584000"/>
          </a:xfrm>
          <a:custGeom>
            <a:avLst/>
            <a:gdLst>
              <a:gd name="connsiteX0" fmla="*/ 3092545 w 3092545"/>
              <a:gd name="connsiteY0" fmla="*/ 0 h 2031245"/>
              <a:gd name="connsiteX1" fmla="*/ 0 w 3092545"/>
              <a:gd name="connsiteY1" fmla="*/ 240633 h 2031245"/>
              <a:gd name="connsiteX2" fmla="*/ 3102 w 3092545"/>
              <a:gd name="connsiteY2" fmla="*/ 2031245 h 2031245"/>
              <a:gd name="connsiteX3" fmla="*/ 3089442 w 3092545"/>
              <a:gd name="connsiteY3" fmla="*/ 2031245 h 2031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2545" h="2031245">
                <a:moveTo>
                  <a:pt x="3092545" y="0"/>
                </a:moveTo>
                <a:cubicBezTo>
                  <a:pt x="1749758" y="9308"/>
                  <a:pt x="1187478" y="209777"/>
                  <a:pt x="0" y="240633"/>
                </a:cubicBezTo>
                <a:lnTo>
                  <a:pt x="3102" y="2031245"/>
                </a:lnTo>
                <a:lnTo>
                  <a:pt x="3089442" y="20312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360000" anchor="ctr" anchorCtr="0">
            <a:noAutofit/>
          </a:bodyPr>
          <a:lstStyle>
            <a:lvl1pPr marL="0" marR="0" indent="0" algn="ctr" defTabSz="24382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aseline="0">
                <a:solidFill>
                  <a:srgbClr val="030F40"/>
                </a:solidFill>
              </a:defRPr>
            </a:lvl1pPr>
          </a:lstStyle>
          <a:p>
            <a:r>
              <a:rPr lang="fr-FR" noProof="0" dirty="0"/>
              <a:t>Photo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4F5C0D85-834F-66D0-CD35-F56A2EAE2F4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750331" y="7866084"/>
            <a:ext cx="1800000" cy="1529480"/>
          </a:xfrm>
        </p:spPr>
        <p:txBody>
          <a:bodyPr/>
          <a:lstStyle>
            <a:lvl1pPr>
              <a:spcAft>
                <a:spcPts val="0"/>
              </a:spcAft>
              <a:defRPr sz="1800" cap="none"/>
            </a:lvl1pPr>
            <a:lvl2pPr>
              <a:defRPr sz="1800" b="0" cap="none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</p:txBody>
      </p:sp>
      <p:sp>
        <p:nvSpPr>
          <p:cNvPr id="32" name="Espace réservé pour une image  12">
            <a:extLst>
              <a:ext uri="{FF2B5EF4-FFF2-40B4-BE49-F238E27FC236}">
                <a16:creationId xmlns:a16="http://schemas.microsoft.com/office/drawing/2014/main" id="{C83D9825-64B6-40EB-2536-A3A95C241AD1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 bwMode="gray">
          <a:xfrm>
            <a:off x="12712448" y="6040872"/>
            <a:ext cx="1800000" cy="1584000"/>
          </a:xfrm>
          <a:custGeom>
            <a:avLst/>
            <a:gdLst>
              <a:gd name="connsiteX0" fmla="*/ 3092545 w 3092545"/>
              <a:gd name="connsiteY0" fmla="*/ 0 h 2031245"/>
              <a:gd name="connsiteX1" fmla="*/ 0 w 3092545"/>
              <a:gd name="connsiteY1" fmla="*/ 240633 h 2031245"/>
              <a:gd name="connsiteX2" fmla="*/ 3102 w 3092545"/>
              <a:gd name="connsiteY2" fmla="*/ 2031245 h 2031245"/>
              <a:gd name="connsiteX3" fmla="*/ 3089442 w 3092545"/>
              <a:gd name="connsiteY3" fmla="*/ 2031245 h 2031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2545" h="2031245">
                <a:moveTo>
                  <a:pt x="3092545" y="0"/>
                </a:moveTo>
                <a:cubicBezTo>
                  <a:pt x="1749758" y="9308"/>
                  <a:pt x="1187478" y="209777"/>
                  <a:pt x="0" y="240633"/>
                </a:cubicBezTo>
                <a:lnTo>
                  <a:pt x="3102" y="2031245"/>
                </a:lnTo>
                <a:lnTo>
                  <a:pt x="3089442" y="20312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360000" anchor="ctr" anchorCtr="0">
            <a:noAutofit/>
          </a:bodyPr>
          <a:lstStyle>
            <a:lvl1pPr marL="0" marR="0" indent="0" algn="ctr" defTabSz="24382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aseline="0">
                <a:solidFill>
                  <a:srgbClr val="030F40"/>
                </a:solidFill>
              </a:defRPr>
            </a:lvl1pPr>
          </a:lstStyle>
          <a:p>
            <a:r>
              <a:rPr lang="fr-FR" noProof="0" dirty="0"/>
              <a:t>Photo</a:t>
            </a:r>
          </a:p>
        </p:txBody>
      </p:sp>
      <p:sp>
        <p:nvSpPr>
          <p:cNvPr id="33" name="Espace réservé du texte 8">
            <a:extLst>
              <a:ext uri="{FF2B5EF4-FFF2-40B4-BE49-F238E27FC236}">
                <a16:creationId xmlns:a16="http://schemas.microsoft.com/office/drawing/2014/main" id="{A11CD38B-ACA2-E42A-4932-8C823F8828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2712448" y="7866084"/>
            <a:ext cx="1800000" cy="1529480"/>
          </a:xfrm>
        </p:spPr>
        <p:txBody>
          <a:bodyPr/>
          <a:lstStyle>
            <a:lvl1pPr>
              <a:spcAft>
                <a:spcPts val="0"/>
              </a:spcAft>
              <a:defRPr sz="1800" cap="none"/>
            </a:lvl1pPr>
            <a:lvl2pPr>
              <a:defRPr sz="1800" b="0" cap="none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</p:txBody>
      </p:sp>
      <p:sp>
        <p:nvSpPr>
          <p:cNvPr id="34" name="Espace réservé pour une image  12">
            <a:extLst>
              <a:ext uri="{FF2B5EF4-FFF2-40B4-BE49-F238E27FC236}">
                <a16:creationId xmlns:a16="http://schemas.microsoft.com/office/drawing/2014/main" id="{6575F8F4-6DB1-B1B8-D028-5D4F29BEA886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 bwMode="gray">
          <a:xfrm>
            <a:off x="15674567" y="6040872"/>
            <a:ext cx="1800000" cy="1584000"/>
          </a:xfrm>
          <a:custGeom>
            <a:avLst/>
            <a:gdLst>
              <a:gd name="connsiteX0" fmla="*/ 3092545 w 3092545"/>
              <a:gd name="connsiteY0" fmla="*/ 0 h 2031245"/>
              <a:gd name="connsiteX1" fmla="*/ 0 w 3092545"/>
              <a:gd name="connsiteY1" fmla="*/ 240633 h 2031245"/>
              <a:gd name="connsiteX2" fmla="*/ 3102 w 3092545"/>
              <a:gd name="connsiteY2" fmla="*/ 2031245 h 2031245"/>
              <a:gd name="connsiteX3" fmla="*/ 3089442 w 3092545"/>
              <a:gd name="connsiteY3" fmla="*/ 2031245 h 2031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2545" h="2031245">
                <a:moveTo>
                  <a:pt x="3092545" y="0"/>
                </a:moveTo>
                <a:cubicBezTo>
                  <a:pt x="1749758" y="9308"/>
                  <a:pt x="1187478" y="209777"/>
                  <a:pt x="0" y="240633"/>
                </a:cubicBezTo>
                <a:lnTo>
                  <a:pt x="3102" y="2031245"/>
                </a:lnTo>
                <a:lnTo>
                  <a:pt x="3089442" y="20312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360000" anchor="ctr" anchorCtr="0">
            <a:noAutofit/>
          </a:bodyPr>
          <a:lstStyle>
            <a:lvl1pPr marL="0" marR="0" indent="0" algn="ctr" defTabSz="24382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aseline="0">
                <a:solidFill>
                  <a:srgbClr val="030F40"/>
                </a:solidFill>
              </a:defRPr>
            </a:lvl1pPr>
          </a:lstStyle>
          <a:p>
            <a:r>
              <a:rPr lang="fr-FR" noProof="0" dirty="0"/>
              <a:t>Photo</a:t>
            </a:r>
          </a:p>
        </p:txBody>
      </p:sp>
      <p:sp>
        <p:nvSpPr>
          <p:cNvPr id="35" name="Espace réservé du texte 8">
            <a:extLst>
              <a:ext uri="{FF2B5EF4-FFF2-40B4-BE49-F238E27FC236}">
                <a16:creationId xmlns:a16="http://schemas.microsoft.com/office/drawing/2014/main" id="{908ACD60-B05B-ED76-4CFF-002DB5C24A4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674567" y="7866084"/>
            <a:ext cx="1800000" cy="1529480"/>
          </a:xfrm>
        </p:spPr>
        <p:txBody>
          <a:bodyPr/>
          <a:lstStyle>
            <a:lvl1pPr>
              <a:spcAft>
                <a:spcPts val="0"/>
              </a:spcAft>
              <a:defRPr sz="1800" cap="none"/>
            </a:lvl1pPr>
            <a:lvl2pPr>
              <a:defRPr sz="1800" b="0" cap="none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</p:txBody>
      </p:sp>
      <p:sp>
        <p:nvSpPr>
          <p:cNvPr id="36" name="Espace réservé pour une image  12">
            <a:extLst>
              <a:ext uri="{FF2B5EF4-FFF2-40B4-BE49-F238E27FC236}">
                <a16:creationId xmlns:a16="http://schemas.microsoft.com/office/drawing/2014/main" id="{64060834-BB88-2212-C9C5-7E6B0E55ED4E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 bwMode="gray">
          <a:xfrm>
            <a:off x="18636684" y="6040872"/>
            <a:ext cx="1800000" cy="1584000"/>
          </a:xfrm>
          <a:custGeom>
            <a:avLst/>
            <a:gdLst>
              <a:gd name="connsiteX0" fmla="*/ 3092545 w 3092545"/>
              <a:gd name="connsiteY0" fmla="*/ 0 h 2031245"/>
              <a:gd name="connsiteX1" fmla="*/ 0 w 3092545"/>
              <a:gd name="connsiteY1" fmla="*/ 240633 h 2031245"/>
              <a:gd name="connsiteX2" fmla="*/ 3102 w 3092545"/>
              <a:gd name="connsiteY2" fmla="*/ 2031245 h 2031245"/>
              <a:gd name="connsiteX3" fmla="*/ 3089442 w 3092545"/>
              <a:gd name="connsiteY3" fmla="*/ 2031245 h 2031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2545" h="2031245">
                <a:moveTo>
                  <a:pt x="3092545" y="0"/>
                </a:moveTo>
                <a:cubicBezTo>
                  <a:pt x="1749758" y="9308"/>
                  <a:pt x="1187478" y="209777"/>
                  <a:pt x="0" y="240633"/>
                </a:cubicBezTo>
                <a:lnTo>
                  <a:pt x="3102" y="2031245"/>
                </a:lnTo>
                <a:lnTo>
                  <a:pt x="3089442" y="20312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360000" anchor="ctr" anchorCtr="0">
            <a:noAutofit/>
          </a:bodyPr>
          <a:lstStyle>
            <a:lvl1pPr marL="0" marR="0" indent="0" algn="ctr" defTabSz="24382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aseline="0">
                <a:solidFill>
                  <a:srgbClr val="030F40"/>
                </a:solidFill>
              </a:defRPr>
            </a:lvl1pPr>
          </a:lstStyle>
          <a:p>
            <a:r>
              <a:rPr lang="fr-FR" noProof="0" dirty="0"/>
              <a:t>Photo</a:t>
            </a:r>
          </a:p>
        </p:txBody>
      </p:sp>
      <p:sp>
        <p:nvSpPr>
          <p:cNvPr id="37" name="Espace réservé du texte 8">
            <a:extLst>
              <a:ext uri="{FF2B5EF4-FFF2-40B4-BE49-F238E27FC236}">
                <a16:creationId xmlns:a16="http://schemas.microsoft.com/office/drawing/2014/main" id="{EC44F3CB-6BF6-DA55-EEB8-B6914842712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8636684" y="7866084"/>
            <a:ext cx="1800000" cy="1529480"/>
          </a:xfrm>
        </p:spPr>
        <p:txBody>
          <a:bodyPr/>
          <a:lstStyle>
            <a:lvl1pPr>
              <a:spcAft>
                <a:spcPts val="0"/>
              </a:spcAft>
              <a:defRPr sz="1800" cap="none"/>
            </a:lvl1pPr>
            <a:lvl2pPr>
              <a:defRPr sz="1800" b="0" cap="none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</p:txBody>
      </p:sp>
      <p:sp>
        <p:nvSpPr>
          <p:cNvPr id="38" name="Espace réservé pour une image  12">
            <a:extLst>
              <a:ext uri="{FF2B5EF4-FFF2-40B4-BE49-F238E27FC236}">
                <a16:creationId xmlns:a16="http://schemas.microsoft.com/office/drawing/2014/main" id="{EF8A898D-1E13-469F-5D5F-3C28E3C3C7A5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 bwMode="gray">
          <a:xfrm>
            <a:off x="21598799" y="6040872"/>
            <a:ext cx="1800000" cy="1584000"/>
          </a:xfrm>
          <a:custGeom>
            <a:avLst/>
            <a:gdLst>
              <a:gd name="connsiteX0" fmla="*/ 3092545 w 3092545"/>
              <a:gd name="connsiteY0" fmla="*/ 0 h 2031245"/>
              <a:gd name="connsiteX1" fmla="*/ 0 w 3092545"/>
              <a:gd name="connsiteY1" fmla="*/ 240633 h 2031245"/>
              <a:gd name="connsiteX2" fmla="*/ 3102 w 3092545"/>
              <a:gd name="connsiteY2" fmla="*/ 2031245 h 2031245"/>
              <a:gd name="connsiteX3" fmla="*/ 3089442 w 3092545"/>
              <a:gd name="connsiteY3" fmla="*/ 2031245 h 2031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2545" h="2031245">
                <a:moveTo>
                  <a:pt x="3092545" y="0"/>
                </a:moveTo>
                <a:cubicBezTo>
                  <a:pt x="1749758" y="9308"/>
                  <a:pt x="1187478" y="209777"/>
                  <a:pt x="0" y="240633"/>
                </a:cubicBezTo>
                <a:lnTo>
                  <a:pt x="3102" y="2031245"/>
                </a:lnTo>
                <a:lnTo>
                  <a:pt x="3089442" y="20312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360000" anchor="ctr" anchorCtr="0">
            <a:noAutofit/>
          </a:bodyPr>
          <a:lstStyle>
            <a:lvl1pPr marL="0" marR="0" indent="0" algn="ctr" defTabSz="24382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aseline="0">
                <a:solidFill>
                  <a:srgbClr val="030F40"/>
                </a:solidFill>
              </a:defRPr>
            </a:lvl1pPr>
          </a:lstStyle>
          <a:p>
            <a:r>
              <a:rPr lang="fr-FR" noProof="0" dirty="0"/>
              <a:t>Photo</a:t>
            </a:r>
          </a:p>
        </p:txBody>
      </p:sp>
      <p:sp>
        <p:nvSpPr>
          <p:cNvPr id="39" name="Espace réservé du texte 8">
            <a:extLst>
              <a:ext uri="{FF2B5EF4-FFF2-40B4-BE49-F238E27FC236}">
                <a16:creationId xmlns:a16="http://schemas.microsoft.com/office/drawing/2014/main" id="{5ECF7999-65CD-AC4C-7AF7-3216D6E5900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1598799" y="7866084"/>
            <a:ext cx="1800000" cy="1529480"/>
          </a:xfrm>
        </p:spPr>
        <p:txBody>
          <a:bodyPr/>
          <a:lstStyle>
            <a:lvl1pPr>
              <a:spcAft>
                <a:spcPts val="0"/>
              </a:spcAft>
              <a:defRPr sz="1800" cap="none"/>
            </a:lvl1pPr>
            <a:lvl2pPr>
              <a:defRPr sz="1800" b="0" cap="none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</p:txBody>
      </p:sp>
      <p:sp>
        <p:nvSpPr>
          <p:cNvPr id="40" name="Espace réservé pour une image  12">
            <a:extLst>
              <a:ext uri="{FF2B5EF4-FFF2-40B4-BE49-F238E27FC236}">
                <a16:creationId xmlns:a16="http://schemas.microsoft.com/office/drawing/2014/main" id="{EA0813D8-0153-B5D5-9214-BAC8F66DACBD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 bwMode="gray">
          <a:xfrm>
            <a:off x="863976" y="9575352"/>
            <a:ext cx="1800000" cy="1584000"/>
          </a:xfrm>
          <a:custGeom>
            <a:avLst/>
            <a:gdLst>
              <a:gd name="connsiteX0" fmla="*/ 3092545 w 3092545"/>
              <a:gd name="connsiteY0" fmla="*/ 0 h 2031245"/>
              <a:gd name="connsiteX1" fmla="*/ 0 w 3092545"/>
              <a:gd name="connsiteY1" fmla="*/ 240633 h 2031245"/>
              <a:gd name="connsiteX2" fmla="*/ 3102 w 3092545"/>
              <a:gd name="connsiteY2" fmla="*/ 2031245 h 2031245"/>
              <a:gd name="connsiteX3" fmla="*/ 3089442 w 3092545"/>
              <a:gd name="connsiteY3" fmla="*/ 2031245 h 2031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2545" h="2031245">
                <a:moveTo>
                  <a:pt x="3092545" y="0"/>
                </a:moveTo>
                <a:cubicBezTo>
                  <a:pt x="1749758" y="9308"/>
                  <a:pt x="1187478" y="209777"/>
                  <a:pt x="0" y="240633"/>
                </a:cubicBezTo>
                <a:lnTo>
                  <a:pt x="3102" y="2031245"/>
                </a:lnTo>
                <a:lnTo>
                  <a:pt x="3089442" y="20312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360000" anchor="ctr" anchorCtr="0">
            <a:noAutofit/>
          </a:bodyPr>
          <a:lstStyle>
            <a:lvl1pPr marL="0" marR="0" indent="0" algn="ctr" defTabSz="24382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aseline="0">
                <a:solidFill>
                  <a:srgbClr val="030F40"/>
                </a:solidFill>
              </a:defRPr>
            </a:lvl1pPr>
          </a:lstStyle>
          <a:p>
            <a:r>
              <a:rPr lang="fr-FR" noProof="0" dirty="0"/>
              <a:t>Photo</a:t>
            </a:r>
          </a:p>
        </p:txBody>
      </p:sp>
      <p:sp>
        <p:nvSpPr>
          <p:cNvPr id="41" name="Espace réservé du texte 8">
            <a:extLst>
              <a:ext uri="{FF2B5EF4-FFF2-40B4-BE49-F238E27FC236}">
                <a16:creationId xmlns:a16="http://schemas.microsoft.com/office/drawing/2014/main" id="{1392DCBE-679E-68F3-A8E4-E82A637D657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63976" y="11400564"/>
            <a:ext cx="1800000" cy="1529480"/>
          </a:xfrm>
        </p:spPr>
        <p:txBody>
          <a:bodyPr/>
          <a:lstStyle>
            <a:lvl1pPr>
              <a:spcAft>
                <a:spcPts val="0"/>
              </a:spcAft>
              <a:defRPr sz="1800" cap="none"/>
            </a:lvl1pPr>
            <a:lvl2pPr>
              <a:defRPr sz="1800" b="0" cap="none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</p:txBody>
      </p:sp>
      <p:sp>
        <p:nvSpPr>
          <p:cNvPr id="42" name="Espace réservé pour une image  12">
            <a:extLst>
              <a:ext uri="{FF2B5EF4-FFF2-40B4-BE49-F238E27FC236}">
                <a16:creationId xmlns:a16="http://schemas.microsoft.com/office/drawing/2014/main" id="{000E8AFF-B545-9FBA-EAC4-D14407393D7A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 bwMode="gray">
          <a:xfrm>
            <a:off x="3826095" y="9575352"/>
            <a:ext cx="1800000" cy="1584000"/>
          </a:xfrm>
          <a:custGeom>
            <a:avLst/>
            <a:gdLst>
              <a:gd name="connsiteX0" fmla="*/ 3092545 w 3092545"/>
              <a:gd name="connsiteY0" fmla="*/ 0 h 2031245"/>
              <a:gd name="connsiteX1" fmla="*/ 0 w 3092545"/>
              <a:gd name="connsiteY1" fmla="*/ 240633 h 2031245"/>
              <a:gd name="connsiteX2" fmla="*/ 3102 w 3092545"/>
              <a:gd name="connsiteY2" fmla="*/ 2031245 h 2031245"/>
              <a:gd name="connsiteX3" fmla="*/ 3089442 w 3092545"/>
              <a:gd name="connsiteY3" fmla="*/ 2031245 h 2031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2545" h="2031245">
                <a:moveTo>
                  <a:pt x="3092545" y="0"/>
                </a:moveTo>
                <a:cubicBezTo>
                  <a:pt x="1749758" y="9308"/>
                  <a:pt x="1187478" y="209777"/>
                  <a:pt x="0" y="240633"/>
                </a:cubicBezTo>
                <a:lnTo>
                  <a:pt x="3102" y="2031245"/>
                </a:lnTo>
                <a:lnTo>
                  <a:pt x="3089442" y="20312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360000" anchor="ctr" anchorCtr="0">
            <a:noAutofit/>
          </a:bodyPr>
          <a:lstStyle>
            <a:lvl1pPr marL="0" marR="0" indent="0" algn="ctr" defTabSz="24382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aseline="0">
                <a:solidFill>
                  <a:srgbClr val="030F40"/>
                </a:solidFill>
              </a:defRPr>
            </a:lvl1pPr>
          </a:lstStyle>
          <a:p>
            <a:r>
              <a:rPr lang="fr-FR" noProof="0" dirty="0"/>
              <a:t>Photo</a:t>
            </a:r>
          </a:p>
        </p:txBody>
      </p:sp>
      <p:sp>
        <p:nvSpPr>
          <p:cNvPr id="43" name="Espace réservé du texte 8">
            <a:extLst>
              <a:ext uri="{FF2B5EF4-FFF2-40B4-BE49-F238E27FC236}">
                <a16:creationId xmlns:a16="http://schemas.microsoft.com/office/drawing/2014/main" id="{50CB7B79-C3FE-D2B9-FE83-45E1BCE3F4FF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826095" y="11400564"/>
            <a:ext cx="1800000" cy="1529480"/>
          </a:xfrm>
        </p:spPr>
        <p:txBody>
          <a:bodyPr/>
          <a:lstStyle>
            <a:lvl1pPr>
              <a:spcAft>
                <a:spcPts val="0"/>
              </a:spcAft>
              <a:defRPr sz="1800" cap="none"/>
            </a:lvl1pPr>
            <a:lvl2pPr>
              <a:defRPr sz="1800" b="0" cap="none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</p:txBody>
      </p:sp>
      <p:sp>
        <p:nvSpPr>
          <p:cNvPr id="44" name="Espace réservé pour une image  12">
            <a:extLst>
              <a:ext uri="{FF2B5EF4-FFF2-40B4-BE49-F238E27FC236}">
                <a16:creationId xmlns:a16="http://schemas.microsoft.com/office/drawing/2014/main" id="{62B59CFD-ABA7-1E44-E366-1271A71C8BC4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 bwMode="gray">
          <a:xfrm>
            <a:off x="6788212" y="9575352"/>
            <a:ext cx="1800000" cy="1584000"/>
          </a:xfrm>
          <a:custGeom>
            <a:avLst/>
            <a:gdLst>
              <a:gd name="connsiteX0" fmla="*/ 3092545 w 3092545"/>
              <a:gd name="connsiteY0" fmla="*/ 0 h 2031245"/>
              <a:gd name="connsiteX1" fmla="*/ 0 w 3092545"/>
              <a:gd name="connsiteY1" fmla="*/ 240633 h 2031245"/>
              <a:gd name="connsiteX2" fmla="*/ 3102 w 3092545"/>
              <a:gd name="connsiteY2" fmla="*/ 2031245 h 2031245"/>
              <a:gd name="connsiteX3" fmla="*/ 3089442 w 3092545"/>
              <a:gd name="connsiteY3" fmla="*/ 2031245 h 2031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2545" h="2031245">
                <a:moveTo>
                  <a:pt x="3092545" y="0"/>
                </a:moveTo>
                <a:cubicBezTo>
                  <a:pt x="1749758" y="9308"/>
                  <a:pt x="1187478" y="209777"/>
                  <a:pt x="0" y="240633"/>
                </a:cubicBezTo>
                <a:lnTo>
                  <a:pt x="3102" y="2031245"/>
                </a:lnTo>
                <a:lnTo>
                  <a:pt x="3089442" y="20312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360000" anchor="ctr" anchorCtr="0">
            <a:noAutofit/>
          </a:bodyPr>
          <a:lstStyle>
            <a:lvl1pPr marL="0" marR="0" indent="0" algn="ctr" defTabSz="24382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aseline="0">
                <a:solidFill>
                  <a:srgbClr val="030F40"/>
                </a:solidFill>
              </a:defRPr>
            </a:lvl1pPr>
          </a:lstStyle>
          <a:p>
            <a:r>
              <a:rPr lang="fr-FR" noProof="0" dirty="0"/>
              <a:t>Photo</a:t>
            </a:r>
          </a:p>
        </p:txBody>
      </p:sp>
      <p:sp>
        <p:nvSpPr>
          <p:cNvPr id="45" name="Espace réservé du texte 8">
            <a:extLst>
              <a:ext uri="{FF2B5EF4-FFF2-40B4-BE49-F238E27FC236}">
                <a16:creationId xmlns:a16="http://schemas.microsoft.com/office/drawing/2014/main" id="{BEDF6CAA-0ACD-F409-C0A3-A6D3A2F74E0C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788212" y="11400564"/>
            <a:ext cx="1800000" cy="1529480"/>
          </a:xfrm>
        </p:spPr>
        <p:txBody>
          <a:bodyPr/>
          <a:lstStyle>
            <a:lvl1pPr>
              <a:spcAft>
                <a:spcPts val="0"/>
              </a:spcAft>
              <a:defRPr sz="1800" cap="none"/>
            </a:lvl1pPr>
            <a:lvl2pPr>
              <a:defRPr sz="1800" b="0" cap="none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</p:txBody>
      </p:sp>
      <p:sp>
        <p:nvSpPr>
          <p:cNvPr id="46" name="Espace réservé pour une image  12">
            <a:extLst>
              <a:ext uri="{FF2B5EF4-FFF2-40B4-BE49-F238E27FC236}">
                <a16:creationId xmlns:a16="http://schemas.microsoft.com/office/drawing/2014/main" id="{8AE7C2CC-AD37-BA98-2F5F-6F9F7D39367F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 bwMode="gray">
          <a:xfrm>
            <a:off x="9750331" y="9575352"/>
            <a:ext cx="1800000" cy="1584000"/>
          </a:xfrm>
          <a:custGeom>
            <a:avLst/>
            <a:gdLst>
              <a:gd name="connsiteX0" fmla="*/ 3092545 w 3092545"/>
              <a:gd name="connsiteY0" fmla="*/ 0 h 2031245"/>
              <a:gd name="connsiteX1" fmla="*/ 0 w 3092545"/>
              <a:gd name="connsiteY1" fmla="*/ 240633 h 2031245"/>
              <a:gd name="connsiteX2" fmla="*/ 3102 w 3092545"/>
              <a:gd name="connsiteY2" fmla="*/ 2031245 h 2031245"/>
              <a:gd name="connsiteX3" fmla="*/ 3089442 w 3092545"/>
              <a:gd name="connsiteY3" fmla="*/ 2031245 h 2031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2545" h="2031245">
                <a:moveTo>
                  <a:pt x="3092545" y="0"/>
                </a:moveTo>
                <a:cubicBezTo>
                  <a:pt x="1749758" y="9308"/>
                  <a:pt x="1187478" y="209777"/>
                  <a:pt x="0" y="240633"/>
                </a:cubicBezTo>
                <a:lnTo>
                  <a:pt x="3102" y="2031245"/>
                </a:lnTo>
                <a:lnTo>
                  <a:pt x="3089442" y="20312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360000" anchor="ctr" anchorCtr="0">
            <a:noAutofit/>
          </a:bodyPr>
          <a:lstStyle>
            <a:lvl1pPr marL="0" marR="0" indent="0" algn="ctr" defTabSz="24382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aseline="0">
                <a:solidFill>
                  <a:srgbClr val="030F40"/>
                </a:solidFill>
              </a:defRPr>
            </a:lvl1pPr>
          </a:lstStyle>
          <a:p>
            <a:r>
              <a:rPr lang="fr-FR" noProof="0" dirty="0"/>
              <a:t>Photo</a:t>
            </a:r>
          </a:p>
        </p:txBody>
      </p:sp>
      <p:sp>
        <p:nvSpPr>
          <p:cNvPr id="47" name="Espace réservé du texte 8">
            <a:extLst>
              <a:ext uri="{FF2B5EF4-FFF2-40B4-BE49-F238E27FC236}">
                <a16:creationId xmlns:a16="http://schemas.microsoft.com/office/drawing/2014/main" id="{365C8E56-798D-9889-C11C-CE95B1D0699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750331" y="11400564"/>
            <a:ext cx="1800000" cy="1529480"/>
          </a:xfrm>
        </p:spPr>
        <p:txBody>
          <a:bodyPr/>
          <a:lstStyle>
            <a:lvl1pPr>
              <a:spcAft>
                <a:spcPts val="0"/>
              </a:spcAft>
              <a:defRPr sz="1800" cap="none"/>
            </a:lvl1pPr>
            <a:lvl2pPr>
              <a:defRPr sz="1800" b="0" cap="none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</p:txBody>
      </p:sp>
      <p:sp>
        <p:nvSpPr>
          <p:cNvPr id="48" name="Espace réservé pour une image  12">
            <a:extLst>
              <a:ext uri="{FF2B5EF4-FFF2-40B4-BE49-F238E27FC236}">
                <a16:creationId xmlns:a16="http://schemas.microsoft.com/office/drawing/2014/main" id="{DAB09834-CA84-29E1-1435-17A99BC25384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 bwMode="gray">
          <a:xfrm>
            <a:off x="12712448" y="9575352"/>
            <a:ext cx="1800000" cy="1584000"/>
          </a:xfrm>
          <a:custGeom>
            <a:avLst/>
            <a:gdLst>
              <a:gd name="connsiteX0" fmla="*/ 3092545 w 3092545"/>
              <a:gd name="connsiteY0" fmla="*/ 0 h 2031245"/>
              <a:gd name="connsiteX1" fmla="*/ 0 w 3092545"/>
              <a:gd name="connsiteY1" fmla="*/ 240633 h 2031245"/>
              <a:gd name="connsiteX2" fmla="*/ 3102 w 3092545"/>
              <a:gd name="connsiteY2" fmla="*/ 2031245 h 2031245"/>
              <a:gd name="connsiteX3" fmla="*/ 3089442 w 3092545"/>
              <a:gd name="connsiteY3" fmla="*/ 2031245 h 2031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2545" h="2031245">
                <a:moveTo>
                  <a:pt x="3092545" y="0"/>
                </a:moveTo>
                <a:cubicBezTo>
                  <a:pt x="1749758" y="9308"/>
                  <a:pt x="1187478" y="209777"/>
                  <a:pt x="0" y="240633"/>
                </a:cubicBezTo>
                <a:lnTo>
                  <a:pt x="3102" y="2031245"/>
                </a:lnTo>
                <a:lnTo>
                  <a:pt x="3089442" y="20312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360000" anchor="ctr" anchorCtr="0">
            <a:noAutofit/>
          </a:bodyPr>
          <a:lstStyle>
            <a:lvl1pPr marL="0" marR="0" indent="0" algn="ctr" defTabSz="24382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aseline="0">
                <a:solidFill>
                  <a:srgbClr val="030F40"/>
                </a:solidFill>
              </a:defRPr>
            </a:lvl1pPr>
          </a:lstStyle>
          <a:p>
            <a:r>
              <a:rPr lang="fr-FR" noProof="0" dirty="0"/>
              <a:t>Photo</a:t>
            </a:r>
          </a:p>
        </p:txBody>
      </p:sp>
      <p:sp>
        <p:nvSpPr>
          <p:cNvPr id="49" name="Espace réservé du texte 8">
            <a:extLst>
              <a:ext uri="{FF2B5EF4-FFF2-40B4-BE49-F238E27FC236}">
                <a16:creationId xmlns:a16="http://schemas.microsoft.com/office/drawing/2014/main" id="{BCF4AB07-8BAA-180F-FEC0-4980B8E35504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12712448" y="11400564"/>
            <a:ext cx="1800000" cy="1529480"/>
          </a:xfrm>
        </p:spPr>
        <p:txBody>
          <a:bodyPr/>
          <a:lstStyle>
            <a:lvl1pPr>
              <a:spcAft>
                <a:spcPts val="0"/>
              </a:spcAft>
              <a:defRPr sz="1800" cap="none"/>
            </a:lvl1pPr>
            <a:lvl2pPr>
              <a:defRPr sz="1800" b="0" cap="none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</p:txBody>
      </p:sp>
      <p:sp>
        <p:nvSpPr>
          <p:cNvPr id="50" name="Espace réservé pour une image  12">
            <a:extLst>
              <a:ext uri="{FF2B5EF4-FFF2-40B4-BE49-F238E27FC236}">
                <a16:creationId xmlns:a16="http://schemas.microsoft.com/office/drawing/2014/main" id="{568CF69E-D2C4-1E38-A5E0-A5917AB53C5F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 bwMode="gray">
          <a:xfrm>
            <a:off x="15674567" y="9575352"/>
            <a:ext cx="1800000" cy="1584000"/>
          </a:xfrm>
          <a:custGeom>
            <a:avLst/>
            <a:gdLst>
              <a:gd name="connsiteX0" fmla="*/ 3092545 w 3092545"/>
              <a:gd name="connsiteY0" fmla="*/ 0 h 2031245"/>
              <a:gd name="connsiteX1" fmla="*/ 0 w 3092545"/>
              <a:gd name="connsiteY1" fmla="*/ 240633 h 2031245"/>
              <a:gd name="connsiteX2" fmla="*/ 3102 w 3092545"/>
              <a:gd name="connsiteY2" fmla="*/ 2031245 h 2031245"/>
              <a:gd name="connsiteX3" fmla="*/ 3089442 w 3092545"/>
              <a:gd name="connsiteY3" fmla="*/ 2031245 h 2031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2545" h="2031245">
                <a:moveTo>
                  <a:pt x="3092545" y="0"/>
                </a:moveTo>
                <a:cubicBezTo>
                  <a:pt x="1749758" y="9308"/>
                  <a:pt x="1187478" y="209777"/>
                  <a:pt x="0" y="240633"/>
                </a:cubicBezTo>
                <a:lnTo>
                  <a:pt x="3102" y="2031245"/>
                </a:lnTo>
                <a:lnTo>
                  <a:pt x="3089442" y="20312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360000" anchor="ctr" anchorCtr="0">
            <a:noAutofit/>
          </a:bodyPr>
          <a:lstStyle>
            <a:lvl1pPr marL="0" marR="0" indent="0" algn="ctr" defTabSz="24382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aseline="0">
                <a:solidFill>
                  <a:srgbClr val="030F40"/>
                </a:solidFill>
              </a:defRPr>
            </a:lvl1pPr>
          </a:lstStyle>
          <a:p>
            <a:r>
              <a:rPr lang="fr-FR" noProof="0" dirty="0"/>
              <a:t>Photo</a:t>
            </a:r>
          </a:p>
        </p:txBody>
      </p:sp>
      <p:sp>
        <p:nvSpPr>
          <p:cNvPr id="51" name="Espace réservé du texte 8">
            <a:extLst>
              <a:ext uri="{FF2B5EF4-FFF2-40B4-BE49-F238E27FC236}">
                <a16:creationId xmlns:a16="http://schemas.microsoft.com/office/drawing/2014/main" id="{035FF4C1-BAC1-F66B-2185-E936420ED01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5674567" y="11400564"/>
            <a:ext cx="1800000" cy="1529480"/>
          </a:xfrm>
        </p:spPr>
        <p:txBody>
          <a:bodyPr/>
          <a:lstStyle>
            <a:lvl1pPr>
              <a:spcAft>
                <a:spcPts val="0"/>
              </a:spcAft>
              <a:defRPr sz="1800" cap="none"/>
            </a:lvl1pPr>
            <a:lvl2pPr>
              <a:defRPr sz="1800" b="0" cap="none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</p:txBody>
      </p:sp>
      <p:sp>
        <p:nvSpPr>
          <p:cNvPr id="52" name="Espace réservé pour une image  12">
            <a:extLst>
              <a:ext uri="{FF2B5EF4-FFF2-40B4-BE49-F238E27FC236}">
                <a16:creationId xmlns:a16="http://schemas.microsoft.com/office/drawing/2014/main" id="{1A777B41-466D-34AD-28C9-BF29D911E959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 bwMode="gray">
          <a:xfrm>
            <a:off x="18636684" y="9575352"/>
            <a:ext cx="1800000" cy="1584000"/>
          </a:xfrm>
          <a:custGeom>
            <a:avLst/>
            <a:gdLst>
              <a:gd name="connsiteX0" fmla="*/ 3092545 w 3092545"/>
              <a:gd name="connsiteY0" fmla="*/ 0 h 2031245"/>
              <a:gd name="connsiteX1" fmla="*/ 0 w 3092545"/>
              <a:gd name="connsiteY1" fmla="*/ 240633 h 2031245"/>
              <a:gd name="connsiteX2" fmla="*/ 3102 w 3092545"/>
              <a:gd name="connsiteY2" fmla="*/ 2031245 h 2031245"/>
              <a:gd name="connsiteX3" fmla="*/ 3089442 w 3092545"/>
              <a:gd name="connsiteY3" fmla="*/ 2031245 h 2031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2545" h="2031245">
                <a:moveTo>
                  <a:pt x="3092545" y="0"/>
                </a:moveTo>
                <a:cubicBezTo>
                  <a:pt x="1749758" y="9308"/>
                  <a:pt x="1187478" y="209777"/>
                  <a:pt x="0" y="240633"/>
                </a:cubicBezTo>
                <a:lnTo>
                  <a:pt x="3102" y="2031245"/>
                </a:lnTo>
                <a:lnTo>
                  <a:pt x="3089442" y="20312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360000" anchor="ctr" anchorCtr="0">
            <a:noAutofit/>
          </a:bodyPr>
          <a:lstStyle>
            <a:lvl1pPr marL="0" marR="0" indent="0" algn="ctr" defTabSz="24382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aseline="0">
                <a:solidFill>
                  <a:srgbClr val="030F40"/>
                </a:solidFill>
              </a:defRPr>
            </a:lvl1pPr>
          </a:lstStyle>
          <a:p>
            <a:r>
              <a:rPr lang="fr-FR" noProof="0" dirty="0"/>
              <a:t>Photo</a:t>
            </a:r>
          </a:p>
        </p:txBody>
      </p:sp>
      <p:sp>
        <p:nvSpPr>
          <p:cNvPr id="53" name="Espace réservé du texte 8">
            <a:extLst>
              <a:ext uri="{FF2B5EF4-FFF2-40B4-BE49-F238E27FC236}">
                <a16:creationId xmlns:a16="http://schemas.microsoft.com/office/drawing/2014/main" id="{EC7FF5F2-D40D-6A67-9342-9BBFFFF39D59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8636684" y="11400564"/>
            <a:ext cx="1800000" cy="1529480"/>
          </a:xfrm>
        </p:spPr>
        <p:txBody>
          <a:bodyPr/>
          <a:lstStyle>
            <a:lvl1pPr>
              <a:spcAft>
                <a:spcPts val="0"/>
              </a:spcAft>
              <a:defRPr sz="1800" cap="none"/>
            </a:lvl1pPr>
            <a:lvl2pPr>
              <a:defRPr sz="1800" b="0" cap="none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</p:txBody>
      </p:sp>
      <p:sp>
        <p:nvSpPr>
          <p:cNvPr id="54" name="Espace réservé pour une image  12">
            <a:extLst>
              <a:ext uri="{FF2B5EF4-FFF2-40B4-BE49-F238E27FC236}">
                <a16:creationId xmlns:a16="http://schemas.microsoft.com/office/drawing/2014/main" id="{526139FA-5562-66F2-A18E-987EAAF3E5A8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 bwMode="gray">
          <a:xfrm>
            <a:off x="21598799" y="9575352"/>
            <a:ext cx="1800000" cy="1584000"/>
          </a:xfrm>
          <a:custGeom>
            <a:avLst/>
            <a:gdLst>
              <a:gd name="connsiteX0" fmla="*/ 3092545 w 3092545"/>
              <a:gd name="connsiteY0" fmla="*/ 0 h 2031245"/>
              <a:gd name="connsiteX1" fmla="*/ 0 w 3092545"/>
              <a:gd name="connsiteY1" fmla="*/ 240633 h 2031245"/>
              <a:gd name="connsiteX2" fmla="*/ 3102 w 3092545"/>
              <a:gd name="connsiteY2" fmla="*/ 2031245 h 2031245"/>
              <a:gd name="connsiteX3" fmla="*/ 3089442 w 3092545"/>
              <a:gd name="connsiteY3" fmla="*/ 2031245 h 2031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2545" h="2031245">
                <a:moveTo>
                  <a:pt x="3092545" y="0"/>
                </a:moveTo>
                <a:cubicBezTo>
                  <a:pt x="1749758" y="9308"/>
                  <a:pt x="1187478" y="209777"/>
                  <a:pt x="0" y="240633"/>
                </a:cubicBezTo>
                <a:lnTo>
                  <a:pt x="3102" y="2031245"/>
                </a:lnTo>
                <a:lnTo>
                  <a:pt x="3089442" y="20312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360000" anchor="ctr" anchorCtr="0">
            <a:noAutofit/>
          </a:bodyPr>
          <a:lstStyle>
            <a:lvl1pPr marL="0" marR="0" indent="0" algn="ctr" defTabSz="24382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aseline="0">
                <a:solidFill>
                  <a:srgbClr val="030F40"/>
                </a:solidFill>
              </a:defRPr>
            </a:lvl1pPr>
          </a:lstStyle>
          <a:p>
            <a:r>
              <a:rPr lang="fr-FR" noProof="0" dirty="0"/>
              <a:t>Photo</a:t>
            </a:r>
          </a:p>
        </p:txBody>
      </p:sp>
      <p:sp>
        <p:nvSpPr>
          <p:cNvPr id="55" name="Espace réservé du texte 8">
            <a:extLst>
              <a:ext uri="{FF2B5EF4-FFF2-40B4-BE49-F238E27FC236}">
                <a16:creationId xmlns:a16="http://schemas.microsoft.com/office/drawing/2014/main" id="{4393F519-0A42-D53D-2275-9ED1050D85BE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21598799" y="11400564"/>
            <a:ext cx="1800000" cy="1529480"/>
          </a:xfrm>
        </p:spPr>
        <p:txBody>
          <a:bodyPr/>
          <a:lstStyle>
            <a:lvl1pPr>
              <a:spcAft>
                <a:spcPts val="0"/>
              </a:spcAft>
              <a:defRPr sz="1800" cap="none"/>
            </a:lvl1pPr>
            <a:lvl2pPr>
              <a:defRPr sz="1800" b="0" cap="none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</p:txBody>
      </p:sp>
    </p:spTree>
    <p:extLst>
      <p:ext uri="{BB962C8B-B14F-4D97-AF65-F5344CB8AC3E}">
        <p14:creationId xmlns:p14="http://schemas.microsoft.com/office/powerpoint/2010/main" val="7328538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avec carte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B55EB3-9869-CB4C-6298-2A49AD94D2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4000" y="648000"/>
            <a:ext cx="12336112" cy="2160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4FD8F4A-9BF0-487E-FD5A-9BB03BA69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805C-01CE-41CA-9036-5C442F29017C}" type="datetime1">
              <a:rPr lang="fr-FR" smtClean="0"/>
              <a:pPr/>
              <a:t>26/06/2025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6CBC0F3-6741-2818-E573-A32B12A99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D5BF221-1BBA-9879-2E86-621D984B3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6" name="Espace réservé du texte 6">
            <a:extLst>
              <a:ext uri="{FF2B5EF4-FFF2-40B4-BE49-F238E27FC236}">
                <a16:creationId xmlns:a16="http://schemas.microsoft.com/office/drawing/2014/main" id="{CC1D0F46-0C17-B4B6-BEAD-CE09A20A65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3996" y="3110400"/>
            <a:ext cx="12336112" cy="900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  <a:p>
            <a:pPr lvl="6"/>
            <a:r>
              <a:rPr lang="fr-FR" noProof="0" dirty="0"/>
              <a:t>Texte de niveau 7</a:t>
            </a:r>
          </a:p>
        </p:txBody>
      </p:sp>
    </p:spTree>
    <p:extLst>
      <p:ext uri="{BB962C8B-B14F-4D97-AF65-F5344CB8AC3E}">
        <p14:creationId xmlns:p14="http://schemas.microsoft.com/office/powerpoint/2010/main" val="34437938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avec carte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4FD8F4A-9BF0-487E-FD5A-9BB03BA69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805C-01CE-41CA-9036-5C442F29017C}" type="datetime1">
              <a:rPr lang="fr-FR" smtClean="0"/>
              <a:pPr/>
              <a:t>26/06/2025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6CBC0F3-6741-2818-E573-A32B12A99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D5BF221-1BBA-9879-2E86-621D984B3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075" name="Titre 4074">
            <a:extLst>
              <a:ext uri="{FF2B5EF4-FFF2-40B4-BE49-F238E27FC236}">
                <a16:creationId xmlns:a16="http://schemas.microsoft.com/office/drawing/2014/main" id="{2B34696A-BCA1-060F-523A-0AA2D2EFB6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34344024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text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370D9D-5A27-FA58-CB6F-C3834485E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805C-01CE-41CA-9036-5C442F29017C}" type="datetime1">
              <a:rPr lang="fr-FR" smtClean="0"/>
              <a:pPr/>
              <a:t>26/06/2025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1519DFA-8657-05E7-7663-158EBE1CC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91AB4DA-2DD3-4E5A-E0AB-D99710FF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7E28A550-B794-A486-FC62-67CB5921B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09E8AA34-B8EB-68C9-AA8F-F5BB3F7400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3997" y="3110399"/>
            <a:ext cx="6575476" cy="9240606"/>
          </a:xfrm>
        </p:spPr>
        <p:txBody>
          <a:bodyPr/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  <a:p>
            <a:pPr lvl="6"/>
            <a:r>
              <a:rPr lang="fr-FR" noProof="0" dirty="0"/>
              <a:t>Texte de niveau 7</a:t>
            </a:r>
          </a:p>
        </p:txBody>
      </p:sp>
      <p:sp>
        <p:nvSpPr>
          <p:cNvPr id="11" name="Espace réservé du tableau 18">
            <a:extLst>
              <a:ext uri="{FF2B5EF4-FFF2-40B4-BE49-F238E27FC236}">
                <a16:creationId xmlns:a16="http://schemas.microsoft.com/office/drawing/2014/main" id="{9F143B46-1895-DC79-EBF5-57A23212CC7D}"/>
              </a:ext>
            </a:extLst>
          </p:cNvPr>
          <p:cNvSpPr>
            <a:spLocks noGrp="1"/>
          </p:cNvSpPr>
          <p:nvPr>
            <p:ph type="tbl" sz="quarter" idx="19" hasCustomPrompt="1"/>
          </p:nvPr>
        </p:nvSpPr>
        <p:spPr bwMode="gray">
          <a:xfrm>
            <a:off x="7979489" y="3110399"/>
            <a:ext cx="15534564" cy="7059970"/>
          </a:xfrm>
        </p:spPr>
        <p:txBody>
          <a:bodyPr tIns="900000" anchor="ctr" anchorCtr="0"/>
          <a:lstStyle>
            <a:lvl1pPr marL="0" marR="0" indent="0" algn="ctr" defTabSz="24382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aseline="0">
                <a:solidFill>
                  <a:schemeClr val="tx2"/>
                </a:solidFill>
              </a:defRPr>
            </a:lvl1pPr>
          </a:lstStyle>
          <a:p>
            <a:r>
              <a:rPr lang="fr-FR" noProof="0"/>
              <a:t>Sélectionner l’icône pour insérer un tableau</a:t>
            </a:r>
          </a:p>
        </p:txBody>
      </p:sp>
    </p:spTree>
    <p:extLst>
      <p:ext uri="{BB962C8B-B14F-4D97-AF65-F5344CB8AC3E}">
        <p14:creationId xmlns:p14="http://schemas.microsoft.com/office/powerpoint/2010/main" val="10132420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50D491-44AA-BD1F-6B4B-0B1CD0B2027B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6000"/>
          </a:p>
        </p:txBody>
      </p:sp>
      <p:pic>
        <p:nvPicPr>
          <p:cNvPr id="22" name="Image 21" descr="Une image contenant noir, sombre&#10;&#10;Description générée automatiquement">
            <a:extLst>
              <a:ext uri="{FF2B5EF4-FFF2-40B4-BE49-F238E27FC236}">
                <a16:creationId xmlns:a16="http://schemas.microsoft.com/office/drawing/2014/main" id="{A7D31B1D-099F-69ED-6F1A-361C23474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391712" cy="13716000"/>
          </a:xfrm>
          <a:prstGeom prst="rect">
            <a:avLst/>
          </a:prstGeom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BC85612-215D-4015-D752-3846CAAEA1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13356000"/>
            <a:ext cx="360000" cy="360000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</p:spPr>
        <p:txBody>
          <a:bodyPr/>
          <a:lstStyle>
            <a:lvl1pPr>
              <a:defRPr sz="2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fld id="{F06D805C-01CE-41CA-9036-5C442F29017C}" type="datetime1">
              <a:rPr lang="fr-FR" smtClean="0"/>
              <a:pPr/>
              <a:t>26/06/2025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B886609-A644-772C-C960-5D7E1E56D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13356000"/>
            <a:ext cx="360000" cy="360000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</p:spPr>
        <p:txBody>
          <a:bodyPr/>
          <a:lstStyle>
            <a:lvl1pPr>
              <a:defRPr sz="2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7007340-9265-8375-16FD-61CAE635E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13356000"/>
            <a:ext cx="360000" cy="360000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</p:spPr>
        <p:txBody>
          <a:bodyPr/>
          <a:lstStyle>
            <a:lvl1pPr>
              <a:defRPr sz="2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1753E28-E10A-1AB4-8E56-26F955A38DF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244840" y="12057090"/>
            <a:ext cx="3894320" cy="972000"/>
            <a:chOff x="5759104" y="6476905"/>
            <a:chExt cx="673200" cy="168027"/>
          </a:xfrm>
          <a:solidFill>
            <a:schemeClr val="bg1"/>
          </a:solidFill>
        </p:grpSpPr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F61FF925-35DB-C317-28BA-B4AB7DD76847}"/>
                </a:ext>
              </a:extLst>
            </p:cNvPr>
            <p:cNvSpPr/>
            <p:nvPr/>
          </p:nvSpPr>
          <p:spPr>
            <a:xfrm>
              <a:off x="6062013" y="6513006"/>
              <a:ext cx="370291" cy="92946"/>
            </a:xfrm>
            <a:custGeom>
              <a:avLst/>
              <a:gdLst>
                <a:gd name="connsiteX0" fmla="*/ 388911 w 2169363"/>
                <a:gd name="connsiteY0" fmla="*/ 272203 h 544521"/>
                <a:gd name="connsiteX1" fmla="*/ 128069 w 2169363"/>
                <a:gd name="connsiteY1" fmla="*/ 176726 h 544521"/>
                <a:gd name="connsiteX2" fmla="*/ 105576 w 2169363"/>
                <a:gd name="connsiteY2" fmla="*/ 144135 h 544521"/>
                <a:gd name="connsiteX3" fmla="*/ 140462 w 2169363"/>
                <a:gd name="connsiteY3" fmla="*/ 109363 h 544521"/>
                <a:gd name="connsiteX4" fmla="*/ 423568 w 2169363"/>
                <a:gd name="connsiteY4" fmla="*/ 109363 h 544521"/>
                <a:gd name="connsiteX5" fmla="*/ 423568 w 2169363"/>
                <a:gd name="connsiteY5" fmla="*/ 7000 h 544521"/>
                <a:gd name="connsiteX6" fmla="*/ 137594 w 2169363"/>
                <a:gd name="connsiteY6" fmla="*/ 7000 h 544521"/>
                <a:gd name="connsiteX7" fmla="*/ 459 w 2169363"/>
                <a:gd name="connsiteY7" fmla="*/ 144135 h 544521"/>
                <a:gd name="connsiteX8" fmla="*/ 88592 w 2169363"/>
                <a:gd name="connsiteY8" fmla="*/ 272318 h 544521"/>
                <a:gd name="connsiteX9" fmla="*/ 349435 w 2169363"/>
                <a:gd name="connsiteY9" fmla="*/ 367796 h 544521"/>
                <a:gd name="connsiteX10" fmla="*/ 371927 w 2169363"/>
                <a:gd name="connsiteY10" fmla="*/ 400387 h 544521"/>
                <a:gd name="connsiteX11" fmla="*/ 337041 w 2169363"/>
                <a:gd name="connsiteY11" fmla="*/ 435158 h 544521"/>
                <a:gd name="connsiteX12" fmla="*/ 0 w 2169363"/>
                <a:gd name="connsiteY12" fmla="*/ 435158 h 544521"/>
                <a:gd name="connsiteX13" fmla="*/ 0 w 2169363"/>
                <a:gd name="connsiteY13" fmla="*/ 537521 h 544521"/>
                <a:gd name="connsiteX14" fmla="*/ 340025 w 2169363"/>
                <a:gd name="connsiteY14" fmla="*/ 537521 h 544521"/>
                <a:gd name="connsiteX15" fmla="*/ 480028 w 2169363"/>
                <a:gd name="connsiteY15" fmla="*/ 400387 h 544521"/>
                <a:gd name="connsiteX16" fmla="*/ 388911 w 2169363"/>
                <a:gd name="connsiteY16" fmla="*/ 272203 h 544521"/>
                <a:gd name="connsiteX17" fmla="*/ 1832322 w 2169363"/>
                <a:gd name="connsiteY17" fmla="*/ 435158 h 544521"/>
                <a:gd name="connsiteX18" fmla="*/ 1797436 w 2169363"/>
                <a:gd name="connsiteY18" fmla="*/ 400387 h 544521"/>
                <a:gd name="connsiteX19" fmla="*/ 1819929 w 2169363"/>
                <a:gd name="connsiteY19" fmla="*/ 367796 h 544521"/>
                <a:gd name="connsiteX20" fmla="*/ 2080771 w 2169363"/>
                <a:gd name="connsiteY20" fmla="*/ 272318 h 544521"/>
                <a:gd name="connsiteX21" fmla="*/ 2168904 w 2169363"/>
                <a:gd name="connsiteY21" fmla="*/ 144135 h 544521"/>
                <a:gd name="connsiteX22" fmla="*/ 2031770 w 2169363"/>
                <a:gd name="connsiteY22" fmla="*/ 7000 h 544521"/>
                <a:gd name="connsiteX23" fmla="*/ 1745796 w 2169363"/>
                <a:gd name="connsiteY23" fmla="*/ 7000 h 544521"/>
                <a:gd name="connsiteX24" fmla="*/ 1745796 w 2169363"/>
                <a:gd name="connsiteY24" fmla="*/ 109363 h 544521"/>
                <a:gd name="connsiteX25" fmla="*/ 2028901 w 2169363"/>
                <a:gd name="connsiteY25" fmla="*/ 109363 h 544521"/>
                <a:gd name="connsiteX26" fmla="*/ 2063787 w 2169363"/>
                <a:gd name="connsiteY26" fmla="*/ 144135 h 544521"/>
                <a:gd name="connsiteX27" fmla="*/ 2041295 w 2169363"/>
                <a:gd name="connsiteY27" fmla="*/ 176726 h 544521"/>
                <a:gd name="connsiteX28" fmla="*/ 1780452 w 2169363"/>
                <a:gd name="connsiteY28" fmla="*/ 272203 h 544521"/>
                <a:gd name="connsiteX29" fmla="*/ 1689336 w 2169363"/>
                <a:gd name="connsiteY29" fmla="*/ 400387 h 544521"/>
                <a:gd name="connsiteX30" fmla="*/ 1829339 w 2169363"/>
                <a:gd name="connsiteY30" fmla="*/ 537521 h 544521"/>
                <a:gd name="connsiteX31" fmla="*/ 2169363 w 2169363"/>
                <a:gd name="connsiteY31" fmla="*/ 537521 h 544521"/>
                <a:gd name="connsiteX32" fmla="*/ 2169363 w 2169363"/>
                <a:gd name="connsiteY32" fmla="*/ 435158 h 544521"/>
                <a:gd name="connsiteX33" fmla="*/ 1832322 w 2169363"/>
                <a:gd name="connsiteY33" fmla="*/ 435158 h 544521"/>
                <a:gd name="connsiteX34" fmla="*/ 907497 w 2169363"/>
                <a:gd name="connsiteY34" fmla="*/ 323729 h 544521"/>
                <a:gd name="connsiteX35" fmla="*/ 784478 w 2169363"/>
                <a:gd name="connsiteY35" fmla="*/ 445601 h 544521"/>
                <a:gd name="connsiteX36" fmla="*/ 661458 w 2169363"/>
                <a:gd name="connsiteY36" fmla="*/ 323729 h 544521"/>
                <a:gd name="connsiteX37" fmla="*/ 661458 w 2169363"/>
                <a:gd name="connsiteY37" fmla="*/ 7000 h 544521"/>
                <a:gd name="connsiteX38" fmla="*/ 550030 w 2169363"/>
                <a:gd name="connsiteY38" fmla="*/ 7000 h 544521"/>
                <a:gd name="connsiteX39" fmla="*/ 550030 w 2169363"/>
                <a:gd name="connsiteY39" fmla="*/ 331188 h 544521"/>
                <a:gd name="connsiteX40" fmla="*/ 784478 w 2169363"/>
                <a:gd name="connsiteY40" fmla="*/ 544521 h 544521"/>
                <a:gd name="connsiteX41" fmla="*/ 1018926 w 2169363"/>
                <a:gd name="connsiteY41" fmla="*/ 331188 h 544521"/>
                <a:gd name="connsiteX42" fmla="*/ 1018926 w 2169363"/>
                <a:gd name="connsiteY42" fmla="*/ 7000 h 544521"/>
                <a:gd name="connsiteX43" fmla="*/ 907497 w 2169363"/>
                <a:gd name="connsiteY43" fmla="*/ 7000 h 544521"/>
                <a:gd name="connsiteX44" fmla="*/ 907497 w 2169363"/>
                <a:gd name="connsiteY44" fmla="*/ 323729 h 544521"/>
                <a:gd name="connsiteX45" fmla="*/ 1376967 w 2169363"/>
                <a:gd name="connsiteY45" fmla="*/ 0 h 544521"/>
                <a:gd name="connsiteX46" fmla="*/ 1102928 w 2169363"/>
                <a:gd name="connsiteY46" fmla="*/ 272318 h 544521"/>
                <a:gd name="connsiteX47" fmla="*/ 1376967 w 2169363"/>
                <a:gd name="connsiteY47" fmla="*/ 544521 h 544521"/>
                <a:gd name="connsiteX48" fmla="*/ 1604530 w 2169363"/>
                <a:gd name="connsiteY48" fmla="*/ 438486 h 544521"/>
                <a:gd name="connsiteX49" fmla="*/ 1519266 w 2169363"/>
                <a:gd name="connsiteY49" fmla="*/ 377780 h 544521"/>
                <a:gd name="connsiteX50" fmla="*/ 1376853 w 2169363"/>
                <a:gd name="connsiteY50" fmla="*/ 448355 h 544521"/>
                <a:gd name="connsiteX51" fmla="*/ 1215504 w 2169363"/>
                <a:gd name="connsiteY51" fmla="*/ 310417 h 544521"/>
                <a:gd name="connsiteX52" fmla="*/ 1642629 w 2169363"/>
                <a:gd name="connsiteY52" fmla="*/ 310417 h 544521"/>
                <a:gd name="connsiteX53" fmla="*/ 1645383 w 2169363"/>
                <a:gd name="connsiteY53" fmla="*/ 272203 h 544521"/>
                <a:gd name="connsiteX54" fmla="*/ 1376967 w 2169363"/>
                <a:gd name="connsiteY54" fmla="*/ 0 h 544521"/>
                <a:gd name="connsiteX55" fmla="*/ 1218029 w 2169363"/>
                <a:gd name="connsiteY55" fmla="*/ 222514 h 544521"/>
                <a:gd name="connsiteX56" fmla="*/ 1376853 w 2169363"/>
                <a:gd name="connsiteY56" fmla="*/ 95363 h 544521"/>
                <a:gd name="connsiteX57" fmla="*/ 1535561 w 2169363"/>
                <a:gd name="connsiteY57" fmla="*/ 222514 h 544521"/>
                <a:gd name="connsiteX58" fmla="*/ 1218029 w 2169363"/>
                <a:gd name="connsiteY58" fmla="*/ 222514 h 544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169363" h="544521">
                  <a:moveTo>
                    <a:pt x="388911" y="272203"/>
                  </a:moveTo>
                  <a:lnTo>
                    <a:pt x="128069" y="176726"/>
                  </a:lnTo>
                  <a:cubicBezTo>
                    <a:pt x="114986" y="171676"/>
                    <a:pt x="105576" y="159053"/>
                    <a:pt x="105576" y="144135"/>
                  </a:cubicBezTo>
                  <a:cubicBezTo>
                    <a:pt x="105576" y="124970"/>
                    <a:pt x="121183" y="109363"/>
                    <a:pt x="140462" y="109363"/>
                  </a:cubicBezTo>
                  <a:lnTo>
                    <a:pt x="423568" y="109363"/>
                  </a:lnTo>
                  <a:lnTo>
                    <a:pt x="423568" y="7000"/>
                  </a:lnTo>
                  <a:lnTo>
                    <a:pt x="137594" y="7000"/>
                  </a:lnTo>
                  <a:cubicBezTo>
                    <a:pt x="61854" y="7000"/>
                    <a:pt x="459" y="68395"/>
                    <a:pt x="459" y="144135"/>
                  </a:cubicBezTo>
                  <a:cubicBezTo>
                    <a:pt x="459" y="202661"/>
                    <a:pt x="37066" y="252580"/>
                    <a:pt x="88592" y="272318"/>
                  </a:cubicBezTo>
                  <a:lnTo>
                    <a:pt x="349435" y="367796"/>
                  </a:lnTo>
                  <a:cubicBezTo>
                    <a:pt x="362632" y="372616"/>
                    <a:pt x="371927" y="385468"/>
                    <a:pt x="371927" y="400387"/>
                  </a:cubicBezTo>
                  <a:cubicBezTo>
                    <a:pt x="371927" y="419666"/>
                    <a:pt x="356320" y="435158"/>
                    <a:pt x="337041" y="435158"/>
                  </a:cubicBezTo>
                  <a:lnTo>
                    <a:pt x="0" y="435158"/>
                  </a:lnTo>
                  <a:lnTo>
                    <a:pt x="0" y="537521"/>
                  </a:lnTo>
                  <a:lnTo>
                    <a:pt x="340025" y="537521"/>
                  </a:lnTo>
                  <a:cubicBezTo>
                    <a:pt x="415764" y="537521"/>
                    <a:pt x="480028" y="476126"/>
                    <a:pt x="480028" y="400387"/>
                  </a:cubicBezTo>
                  <a:cubicBezTo>
                    <a:pt x="480028" y="341861"/>
                    <a:pt x="440437" y="291941"/>
                    <a:pt x="388911" y="272203"/>
                  </a:cubicBezTo>
                  <a:moveTo>
                    <a:pt x="1832322" y="435158"/>
                  </a:moveTo>
                  <a:cubicBezTo>
                    <a:pt x="1813043" y="435158"/>
                    <a:pt x="1797436" y="419551"/>
                    <a:pt x="1797436" y="400387"/>
                  </a:cubicBezTo>
                  <a:cubicBezTo>
                    <a:pt x="1797436" y="385468"/>
                    <a:pt x="1806617" y="372616"/>
                    <a:pt x="1819929" y="367796"/>
                  </a:cubicBezTo>
                  <a:lnTo>
                    <a:pt x="2080771" y="272318"/>
                  </a:lnTo>
                  <a:cubicBezTo>
                    <a:pt x="2132297" y="252580"/>
                    <a:pt x="2168904" y="202661"/>
                    <a:pt x="2168904" y="144135"/>
                  </a:cubicBezTo>
                  <a:cubicBezTo>
                    <a:pt x="2168904" y="68395"/>
                    <a:pt x="2107509" y="7000"/>
                    <a:pt x="2031770" y="7000"/>
                  </a:cubicBezTo>
                  <a:lnTo>
                    <a:pt x="1745796" y="7000"/>
                  </a:lnTo>
                  <a:lnTo>
                    <a:pt x="1745796" y="109363"/>
                  </a:lnTo>
                  <a:lnTo>
                    <a:pt x="2028901" y="109363"/>
                  </a:lnTo>
                  <a:cubicBezTo>
                    <a:pt x="2048180" y="109363"/>
                    <a:pt x="2063787" y="124970"/>
                    <a:pt x="2063787" y="144135"/>
                  </a:cubicBezTo>
                  <a:cubicBezTo>
                    <a:pt x="2063787" y="158938"/>
                    <a:pt x="2054377" y="171676"/>
                    <a:pt x="2041295" y="176726"/>
                  </a:cubicBezTo>
                  <a:lnTo>
                    <a:pt x="1780452" y="272203"/>
                  </a:lnTo>
                  <a:cubicBezTo>
                    <a:pt x="1728926" y="291941"/>
                    <a:pt x="1689336" y="341861"/>
                    <a:pt x="1689336" y="400387"/>
                  </a:cubicBezTo>
                  <a:cubicBezTo>
                    <a:pt x="1689336" y="476126"/>
                    <a:pt x="1753599" y="537521"/>
                    <a:pt x="1829339" y="537521"/>
                  </a:cubicBezTo>
                  <a:lnTo>
                    <a:pt x="2169363" y="537521"/>
                  </a:lnTo>
                  <a:lnTo>
                    <a:pt x="2169363" y="435158"/>
                  </a:lnTo>
                  <a:lnTo>
                    <a:pt x="1832322" y="435158"/>
                  </a:lnTo>
                  <a:close/>
                  <a:moveTo>
                    <a:pt x="907497" y="323729"/>
                  </a:moveTo>
                  <a:cubicBezTo>
                    <a:pt x="907841" y="404059"/>
                    <a:pt x="859070" y="445601"/>
                    <a:pt x="784478" y="445601"/>
                  </a:cubicBezTo>
                  <a:cubicBezTo>
                    <a:pt x="709886" y="445601"/>
                    <a:pt x="661114" y="404059"/>
                    <a:pt x="661458" y="323729"/>
                  </a:cubicBezTo>
                  <a:lnTo>
                    <a:pt x="661458" y="7000"/>
                  </a:lnTo>
                  <a:lnTo>
                    <a:pt x="550030" y="7000"/>
                  </a:lnTo>
                  <a:lnTo>
                    <a:pt x="550030" y="331188"/>
                  </a:lnTo>
                  <a:cubicBezTo>
                    <a:pt x="550030" y="449732"/>
                    <a:pt x="635868" y="544521"/>
                    <a:pt x="784478" y="544521"/>
                  </a:cubicBezTo>
                  <a:cubicBezTo>
                    <a:pt x="933088" y="544521"/>
                    <a:pt x="1018926" y="449732"/>
                    <a:pt x="1018926" y="331188"/>
                  </a:cubicBezTo>
                  <a:lnTo>
                    <a:pt x="1018926" y="7000"/>
                  </a:lnTo>
                  <a:lnTo>
                    <a:pt x="907497" y="7000"/>
                  </a:lnTo>
                  <a:lnTo>
                    <a:pt x="907497" y="323729"/>
                  </a:lnTo>
                  <a:close/>
                  <a:moveTo>
                    <a:pt x="1376967" y="0"/>
                  </a:moveTo>
                  <a:cubicBezTo>
                    <a:pt x="1223996" y="0"/>
                    <a:pt x="1102928" y="121872"/>
                    <a:pt x="1102928" y="272318"/>
                  </a:cubicBezTo>
                  <a:cubicBezTo>
                    <a:pt x="1102928" y="422649"/>
                    <a:pt x="1223882" y="544521"/>
                    <a:pt x="1376967" y="544521"/>
                  </a:cubicBezTo>
                  <a:cubicBezTo>
                    <a:pt x="1471642" y="544521"/>
                    <a:pt x="1548758" y="505274"/>
                    <a:pt x="1604530" y="438486"/>
                  </a:cubicBezTo>
                  <a:lnTo>
                    <a:pt x="1519266" y="377780"/>
                  </a:lnTo>
                  <a:cubicBezTo>
                    <a:pt x="1480478" y="422764"/>
                    <a:pt x="1433542" y="448355"/>
                    <a:pt x="1376853" y="448355"/>
                  </a:cubicBezTo>
                  <a:cubicBezTo>
                    <a:pt x="1297900" y="448355"/>
                    <a:pt x="1231915" y="389370"/>
                    <a:pt x="1215504" y="310417"/>
                  </a:cubicBezTo>
                  <a:lnTo>
                    <a:pt x="1642629" y="310417"/>
                  </a:lnTo>
                  <a:cubicBezTo>
                    <a:pt x="1644236" y="298483"/>
                    <a:pt x="1645383" y="284597"/>
                    <a:pt x="1645383" y="272203"/>
                  </a:cubicBezTo>
                  <a:cubicBezTo>
                    <a:pt x="1645269" y="121987"/>
                    <a:pt x="1529938" y="0"/>
                    <a:pt x="1376967" y="0"/>
                  </a:cubicBezTo>
                  <a:moveTo>
                    <a:pt x="1218029" y="222514"/>
                  </a:moveTo>
                  <a:cubicBezTo>
                    <a:pt x="1237997" y="149069"/>
                    <a:pt x="1301572" y="95363"/>
                    <a:pt x="1376853" y="95363"/>
                  </a:cubicBezTo>
                  <a:cubicBezTo>
                    <a:pt x="1452018" y="95363"/>
                    <a:pt x="1515593" y="149069"/>
                    <a:pt x="1535561" y="222514"/>
                  </a:cubicBezTo>
                  <a:lnTo>
                    <a:pt x="1218029" y="222514"/>
                  </a:lnTo>
                  <a:close/>
                </a:path>
              </a:pathLst>
            </a:custGeom>
            <a:grpFill/>
            <a:ln w="11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600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7AAFB0E7-1BEB-9892-808C-022D2DB99BBC}"/>
                </a:ext>
              </a:extLst>
            </p:cNvPr>
            <p:cNvSpPr/>
            <p:nvPr/>
          </p:nvSpPr>
          <p:spPr>
            <a:xfrm>
              <a:off x="5759104" y="6476905"/>
              <a:ext cx="275250" cy="168027"/>
            </a:xfrm>
            <a:custGeom>
              <a:avLst/>
              <a:gdLst>
                <a:gd name="connsiteX0" fmla="*/ 1120256 w 1612563"/>
                <a:gd name="connsiteY0" fmla="*/ 417256 h 984384"/>
                <a:gd name="connsiteX1" fmla="*/ 1195193 w 1612563"/>
                <a:gd name="connsiteY1" fmla="*/ 492192 h 984384"/>
                <a:gd name="connsiteX2" fmla="*/ 1120256 w 1612563"/>
                <a:gd name="connsiteY2" fmla="*/ 567128 h 984384"/>
                <a:gd name="connsiteX3" fmla="*/ 1102584 w 1612563"/>
                <a:gd name="connsiteY3" fmla="*/ 564948 h 984384"/>
                <a:gd name="connsiteX4" fmla="*/ 1068960 w 1612563"/>
                <a:gd name="connsiteY4" fmla="*/ 565407 h 984384"/>
                <a:gd name="connsiteX5" fmla="*/ 1040500 w 1612563"/>
                <a:gd name="connsiteY5" fmla="*/ 607752 h 984384"/>
                <a:gd name="connsiteX6" fmla="*/ 1068501 w 1612563"/>
                <a:gd name="connsiteY6" fmla="*/ 649868 h 984384"/>
                <a:gd name="connsiteX7" fmla="*/ 1120256 w 1612563"/>
                <a:gd name="connsiteY7" fmla="*/ 658360 h 984384"/>
                <a:gd name="connsiteX8" fmla="*/ 1286539 w 1612563"/>
                <a:gd name="connsiteY8" fmla="*/ 492192 h 984384"/>
                <a:gd name="connsiteX9" fmla="*/ 1120256 w 1612563"/>
                <a:gd name="connsiteY9" fmla="*/ 325909 h 984384"/>
                <a:gd name="connsiteX10" fmla="*/ 999188 w 1612563"/>
                <a:gd name="connsiteY10" fmla="*/ 378353 h 984384"/>
                <a:gd name="connsiteX11" fmla="*/ 636441 w 1612563"/>
                <a:gd name="connsiteY11" fmla="*/ 739493 h 984384"/>
                <a:gd name="connsiteX12" fmla="*/ 412780 w 1612563"/>
                <a:gd name="connsiteY12" fmla="*/ 825790 h 984384"/>
                <a:gd name="connsiteX13" fmla="*/ 176955 w 1612563"/>
                <a:gd name="connsiteY13" fmla="*/ 728132 h 984384"/>
                <a:gd name="connsiteX14" fmla="*/ 79297 w 1612563"/>
                <a:gd name="connsiteY14" fmla="*/ 492192 h 984384"/>
                <a:gd name="connsiteX15" fmla="*/ 412895 w 1612563"/>
                <a:gd name="connsiteY15" fmla="*/ 158594 h 984384"/>
                <a:gd name="connsiteX16" fmla="*/ 481979 w 1612563"/>
                <a:gd name="connsiteY16" fmla="*/ 165709 h 984384"/>
                <a:gd name="connsiteX17" fmla="*/ 523635 w 1612563"/>
                <a:gd name="connsiteY17" fmla="*/ 126118 h 984384"/>
                <a:gd name="connsiteX18" fmla="*/ 491045 w 1612563"/>
                <a:gd name="connsiteY18" fmla="*/ 86756 h 984384"/>
                <a:gd name="connsiteX19" fmla="*/ 412780 w 1612563"/>
                <a:gd name="connsiteY19" fmla="*/ 79297 h 984384"/>
                <a:gd name="connsiteX20" fmla="*/ 0 w 1612563"/>
                <a:gd name="connsiteY20" fmla="*/ 492192 h 984384"/>
                <a:gd name="connsiteX21" fmla="*/ 120954 w 1612563"/>
                <a:gd name="connsiteY21" fmla="*/ 784134 h 984384"/>
                <a:gd name="connsiteX22" fmla="*/ 412895 w 1612563"/>
                <a:gd name="connsiteY22" fmla="*/ 905087 h 984384"/>
                <a:gd name="connsiteX23" fmla="*/ 697836 w 1612563"/>
                <a:gd name="connsiteY23" fmla="*/ 790560 h 984384"/>
                <a:gd name="connsiteX24" fmla="*/ 1067124 w 1612563"/>
                <a:gd name="connsiteY24" fmla="*/ 440207 h 984384"/>
                <a:gd name="connsiteX25" fmla="*/ 1120256 w 1612563"/>
                <a:gd name="connsiteY25" fmla="*/ 417256 h 984384"/>
                <a:gd name="connsiteX26" fmla="*/ 1120142 w 1612563"/>
                <a:gd name="connsiteY26" fmla="*/ 729968 h 984384"/>
                <a:gd name="connsiteX27" fmla="*/ 1053583 w 1612563"/>
                <a:gd name="connsiteY27" fmla="*/ 722165 h 984384"/>
                <a:gd name="connsiteX28" fmla="*/ 1007909 w 1612563"/>
                <a:gd name="connsiteY28" fmla="*/ 767838 h 984384"/>
                <a:gd name="connsiteX29" fmla="*/ 1039008 w 1612563"/>
                <a:gd name="connsiteY29" fmla="*/ 811101 h 984384"/>
                <a:gd name="connsiteX30" fmla="*/ 1120142 w 1612563"/>
                <a:gd name="connsiteY30" fmla="*/ 821430 h 984384"/>
                <a:gd name="connsiteX31" fmla="*/ 1449379 w 1612563"/>
                <a:gd name="connsiteY31" fmla="*/ 492192 h 984384"/>
                <a:gd name="connsiteX32" fmla="*/ 1120142 w 1612563"/>
                <a:gd name="connsiteY32" fmla="*/ 162955 h 984384"/>
                <a:gd name="connsiteX33" fmla="*/ 883398 w 1612563"/>
                <a:gd name="connsiteY33" fmla="*/ 263711 h 984384"/>
                <a:gd name="connsiteX34" fmla="*/ 552095 w 1612563"/>
                <a:gd name="connsiteY34" fmla="*/ 631851 h 984384"/>
                <a:gd name="connsiteX35" fmla="*/ 412895 w 1612563"/>
                <a:gd name="connsiteY35" fmla="*/ 689459 h 984384"/>
                <a:gd name="connsiteX36" fmla="*/ 215513 w 1612563"/>
                <a:gd name="connsiteY36" fmla="*/ 492077 h 984384"/>
                <a:gd name="connsiteX37" fmla="*/ 413010 w 1612563"/>
                <a:gd name="connsiteY37" fmla="*/ 294696 h 984384"/>
                <a:gd name="connsiteX38" fmla="*/ 457191 w 1612563"/>
                <a:gd name="connsiteY38" fmla="*/ 299515 h 984384"/>
                <a:gd name="connsiteX39" fmla="*/ 495750 w 1612563"/>
                <a:gd name="connsiteY39" fmla="*/ 259924 h 984384"/>
                <a:gd name="connsiteX40" fmla="*/ 464880 w 1612563"/>
                <a:gd name="connsiteY40" fmla="*/ 220333 h 984384"/>
                <a:gd name="connsiteX41" fmla="*/ 413010 w 1612563"/>
                <a:gd name="connsiteY41" fmla="*/ 215399 h 984384"/>
                <a:gd name="connsiteX42" fmla="*/ 136446 w 1612563"/>
                <a:gd name="connsiteY42" fmla="*/ 492077 h 984384"/>
                <a:gd name="connsiteX43" fmla="*/ 413125 w 1612563"/>
                <a:gd name="connsiteY43" fmla="*/ 768756 h 984384"/>
                <a:gd name="connsiteX44" fmla="*/ 618539 w 1612563"/>
                <a:gd name="connsiteY44" fmla="*/ 677065 h 984384"/>
                <a:gd name="connsiteX45" fmla="*/ 942154 w 1612563"/>
                <a:gd name="connsiteY45" fmla="*/ 334746 h 984384"/>
                <a:gd name="connsiteX46" fmla="*/ 1120256 w 1612563"/>
                <a:gd name="connsiteY46" fmla="*/ 254301 h 984384"/>
                <a:gd name="connsiteX47" fmla="*/ 1358147 w 1612563"/>
                <a:gd name="connsiteY47" fmla="*/ 492192 h 984384"/>
                <a:gd name="connsiteX48" fmla="*/ 1120142 w 1612563"/>
                <a:gd name="connsiteY48" fmla="*/ 729968 h 984384"/>
                <a:gd name="connsiteX49" fmla="*/ 1468199 w 1612563"/>
                <a:gd name="connsiteY49" fmla="*/ 144135 h 984384"/>
                <a:gd name="connsiteX50" fmla="*/ 1120256 w 1612563"/>
                <a:gd name="connsiteY50" fmla="*/ 0 h 984384"/>
                <a:gd name="connsiteX51" fmla="*/ 722853 w 1612563"/>
                <a:gd name="connsiteY51" fmla="*/ 202087 h 984384"/>
                <a:gd name="connsiteX52" fmla="*/ 461208 w 1612563"/>
                <a:gd name="connsiteY52" fmla="*/ 529373 h 984384"/>
                <a:gd name="connsiteX53" fmla="*/ 412895 w 1612563"/>
                <a:gd name="connsiteY53" fmla="*/ 553243 h 984384"/>
                <a:gd name="connsiteX54" fmla="*/ 351730 w 1612563"/>
                <a:gd name="connsiteY54" fmla="*/ 492077 h 984384"/>
                <a:gd name="connsiteX55" fmla="*/ 412895 w 1612563"/>
                <a:gd name="connsiteY55" fmla="*/ 430912 h 984384"/>
                <a:gd name="connsiteX56" fmla="*/ 429191 w 1612563"/>
                <a:gd name="connsiteY56" fmla="*/ 431601 h 984384"/>
                <a:gd name="connsiteX57" fmla="*/ 467978 w 1612563"/>
                <a:gd name="connsiteY57" fmla="*/ 392124 h 984384"/>
                <a:gd name="connsiteX58" fmla="*/ 417830 w 1612563"/>
                <a:gd name="connsiteY58" fmla="*/ 350926 h 984384"/>
                <a:gd name="connsiteX59" fmla="*/ 272547 w 1612563"/>
                <a:gd name="connsiteY59" fmla="*/ 491963 h 984384"/>
                <a:gd name="connsiteX60" fmla="*/ 413010 w 1612563"/>
                <a:gd name="connsiteY60" fmla="*/ 632425 h 984384"/>
                <a:gd name="connsiteX61" fmla="*/ 516521 w 1612563"/>
                <a:gd name="connsiteY61" fmla="*/ 586752 h 984384"/>
                <a:gd name="connsiteX62" fmla="*/ 803757 w 1612563"/>
                <a:gd name="connsiteY62" fmla="*/ 246727 h 984384"/>
                <a:gd name="connsiteX63" fmla="*/ 1120256 w 1612563"/>
                <a:gd name="connsiteY63" fmla="*/ 91346 h 984384"/>
                <a:gd name="connsiteX64" fmla="*/ 1403706 w 1612563"/>
                <a:gd name="connsiteY64" fmla="*/ 208743 h 984384"/>
                <a:gd name="connsiteX65" fmla="*/ 1521102 w 1612563"/>
                <a:gd name="connsiteY65" fmla="*/ 492192 h 984384"/>
                <a:gd name="connsiteX66" fmla="*/ 1120256 w 1612563"/>
                <a:gd name="connsiteY66" fmla="*/ 893038 h 984384"/>
                <a:gd name="connsiteX67" fmla="*/ 1021680 w 1612563"/>
                <a:gd name="connsiteY67" fmla="*/ 881562 h 984384"/>
                <a:gd name="connsiteX68" fmla="*/ 974974 w 1612563"/>
                <a:gd name="connsiteY68" fmla="*/ 927580 h 984384"/>
                <a:gd name="connsiteX69" fmla="*/ 1004696 w 1612563"/>
                <a:gd name="connsiteY69" fmla="*/ 970384 h 984384"/>
                <a:gd name="connsiteX70" fmla="*/ 1120371 w 1612563"/>
                <a:gd name="connsiteY70" fmla="*/ 984384 h 984384"/>
                <a:gd name="connsiteX71" fmla="*/ 1612563 w 1612563"/>
                <a:gd name="connsiteY71" fmla="*/ 492307 h 984384"/>
                <a:gd name="connsiteX72" fmla="*/ 1468199 w 1612563"/>
                <a:gd name="connsiteY72" fmla="*/ 144135 h 984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1612563" h="984384">
                  <a:moveTo>
                    <a:pt x="1120256" y="417256"/>
                  </a:moveTo>
                  <a:cubicBezTo>
                    <a:pt x="1161569" y="417256"/>
                    <a:pt x="1195193" y="450880"/>
                    <a:pt x="1195193" y="492192"/>
                  </a:cubicBezTo>
                  <a:cubicBezTo>
                    <a:pt x="1195193" y="533505"/>
                    <a:pt x="1161569" y="567128"/>
                    <a:pt x="1120256" y="567128"/>
                  </a:cubicBezTo>
                  <a:cubicBezTo>
                    <a:pt x="1114633" y="567128"/>
                    <a:pt x="1102813" y="565063"/>
                    <a:pt x="1102584" y="564948"/>
                  </a:cubicBezTo>
                  <a:cubicBezTo>
                    <a:pt x="1098797" y="564030"/>
                    <a:pt x="1081354" y="560472"/>
                    <a:pt x="1068960" y="565407"/>
                  </a:cubicBezTo>
                  <a:cubicBezTo>
                    <a:pt x="1052320" y="572178"/>
                    <a:pt x="1040500" y="588588"/>
                    <a:pt x="1040500" y="607752"/>
                  </a:cubicBezTo>
                  <a:cubicBezTo>
                    <a:pt x="1040500" y="626113"/>
                    <a:pt x="1053927" y="644474"/>
                    <a:pt x="1068501" y="649868"/>
                  </a:cubicBezTo>
                  <a:cubicBezTo>
                    <a:pt x="1082960" y="655147"/>
                    <a:pt x="1104190" y="658360"/>
                    <a:pt x="1120256" y="658360"/>
                  </a:cubicBezTo>
                  <a:cubicBezTo>
                    <a:pt x="1211947" y="658360"/>
                    <a:pt x="1286539" y="583768"/>
                    <a:pt x="1286539" y="492192"/>
                  </a:cubicBezTo>
                  <a:cubicBezTo>
                    <a:pt x="1286539" y="400501"/>
                    <a:pt x="1211947" y="325909"/>
                    <a:pt x="1120256" y="325909"/>
                  </a:cubicBezTo>
                  <a:cubicBezTo>
                    <a:pt x="1074583" y="325909"/>
                    <a:pt x="1030402" y="345074"/>
                    <a:pt x="999188" y="378353"/>
                  </a:cubicBezTo>
                  <a:cubicBezTo>
                    <a:pt x="999188" y="378353"/>
                    <a:pt x="705755" y="679934"/>
                    <a:pt x="636441" y="739493"/>
                  </a:cubicBezTo>
                  <a:cubicBezTo>
                    <a:pt x="574817" y="792511"/>
                    <a:pt x="500455" y="825790"/>
                    <a:pt x="412780" y="825790"/>
                  </a:cubicBezTo>
                  <a:cubicBezTo>
                    <a:pt x="323729" y="825790"/>
                    <a:pt x="239957" y="791134"/>
                    <a:pt x="176955" y="728132"/>
                  </a:cubicBezTo>
                  <a:cubicBezTo>
                    <a:pt x="113954" y="665131"/>
                    <a:pt x="79297" y="581243"/>
                    <a:pt x="79297" y="492192"/>
                  </a:cubicBezTo>
                  <a:cubicBezTo>
                    <a:pt x="79297" y="308237"/>
                    <a:pt x="228940" y="158594"/>
                    <a:pt x="412895" y="158594"/>
                  </a:cubicBezTo>
                  <a:cubicBezTo>
                    <a:pt x="448470" y="158594"/>
                    <a:pt x="472454" y="165135"/>
                    <a:pt x="481979" y="165709"/>
                  </a:cubicBezTo>
                  <a:cubicBezTo>
                    <a:pt x="504930" y="166971"/>
                    <a:pt x="523635" y="148036"/>
                    <a:pt x="523635" y="126118"/>
                  </a:cubicBezTo>
                  <a:cubicBezTo>
                    <a:pt x="523635" y="107068"/>
                    <a:pt x="509635" y="90084"/>
                    <a:pt x="491045" y="86756"/>
                  </a:cubicBezTo>
                  <a:cubicBezTo>
                    <a:pt x="491045" y="86756"/>
                    <a:pt x="455126" y="79297"/>
                    <a:pt x="412780" y="79297"/>
                  </a:cubicBezTo>
                  <a:cubicBezTo>
                    <a:pt x="185218" y="79297"/>
                    <a:pt x="0" y="264515"/>
                    <a:pt x="0" y="492192"/>
                  </a:cubicBezTo>
                  <a:cubicBezTo>
                    <a:pt x="0" y="602473"/>
                    <a:pt x="42919" y="706099"/>
                    <a:pt x="120954" y="784134"/>
                  </a:cubicBezTo>
                  <a:cubicBezTo>
                    <a:pt x="198874" y="862168"/>
                    <a:pt x="302614" y="905087"/>
                    <a:pt x="412895" y="905087"/>
                  </a:cubicBezTo>
                  <a:cubicBezTo>
                    <a:pt x="519848" y="905087"/>
                    <a:pt x="620720" y="864463"/>
                    <a:pt x="697836" y="790560"/>
                  </a:cubicBezTo>
                  <a:lnTo>
                    <a:pt x="1067124" y="440207"/>
                  </a:lnTo>
                  <a:cubicBezTo>
                    <a:pt x="1082042" y="425977"/>
                    <a:pt x="1096846" y="417256"/>
                    <a:pt x="1120256" y="417256"/>
                  </a:cubicBezTo>
                  <a:moveTo>
                    <a:pt x="1120142" y="729968"/>
                  </a:moveTo>
                  <a:cubicBezTo>
                    <a:pt x="1082616" y="729968"/>
                    <a:pt x="1066550" y="722165"/>
                    <a:pt x="1053583" y="722165"/>
                  </a:cubicBezTo>
                  <a:cubicBezTo>
                    <a:pt x="1028451" y="722165"/>
                    <a:pt x="1007909" y="742706"/>
                    <a:pt x="1007909" y="767838"/>
                  </a:cubicBezTo>
                  <a:cubicBezTo>
                    <a:pt x="1007909" y="787347"/>
                    <a:pt x="1021336" y="805708"/>
                    <a:pt x="1039008" y="811101"/>
                  </a:cubicBezTo>
                  <a:cubicBezTo>
                    <a:pt x="1056681" y="816380"/>
                    <a:pt x="1088469" y="821430"/>
                    <a:pt x="1120142" y="821430"/>
                  </a:cubicBezTo>
                  <a:cubicBezTo>
                    <a:pt x="1301687" y="821430"/>
                    <a:pt x="1449379" y="673737"/>
                    <a:pt x="1449379" y="492192"/>
                  </a:cubicBezTo>
                  <a:cubicBezTo>
                    <a:pt x="1449379" y="310647"/>
                    <a:pt x="1301687" y="162955"/>
                    <a:pt x="1120142" y="162955"/>
                  </a:cubicBezTo>
                  <a:cubicBezTo>
                    <a:pt x="1031320" y="162955"/>
                    <a:pt x="945367" y="199677"/>
                    <a:pt x="883398" y="263711"/>
                  </a:cubicBezTo>
                  <a:lnTo>
                    <a:pt x="552095" y="631851"/>
                  </a:lnTo>
                  <a:cubicBezTo>
                    <a:pt x="514799" y="669032"/>
                    <a:pt x="465339" y="689459"/>
                    <a:pt x="412895" y="689459"/>
                  </a:cubicBezTo>
                  <a:cubicBezTo>
                    <a:pt x="304106" y="689459"/>
                    <a:pt x="215513" y="600982"/>
                    <a:pt x="215513" y="492077"/>
                  </a:cubicBezTo>
                  <a:cubicBezTo>
                    <a:pt x="215513" y="383288"/>
                    <a:pt x="304106" y="294696"/>
                    <a:pt x="413010" y="294696"/>
                  </a:cubicBezTo>
                  <a:cubicBezTo>
                    <a:pt x="438371" y="294696"/>
                    <a:pt x="446404" y="299515"/>
                    <a:pt x="457191" y="299515"/>
                  </a:cubicBezTo>
                  <a:cubicBezTo>
                    <a:pt x="476126" y="299515"/>
                    <a:pt x="495750" y="283335"/>
                    <a:pt x="495750" y="259924"/>
                  </a:cubicBezTo>
                  <a:cubicBezTo>
                    <a:pt x="495750" y="241104"/>
                    <a:pt x="482667" y="224235"/>
                    <a:pt x="464880" y="220333"/>
                  </a:cubicBezTo>
                  <a:cubicBezTo>
                    <a:pt x="450765" y="217235"/>
                    <a:pt x="429764" y="215399"/>
                    <a:pt x="413010" y="215399"/>
                  </a:cubicBezTo>
                  <a:cubicBezTo>
                    <a:pt x="260498" y="215399"/>
                    <a:pt x="136446" y="339566"/>
                    <a:pt x="136446" y="492077"/>
                  </a:cubicBezTo>
                  <a:cubicBezTo>
                    <a:pt x="136446" y="644589"/>
                    <a:pt x="260498" y="768756"/>
                    <a:pt x="413125" y="768756"/>
                  </a:cubicBezTo>
                  <a:cubicBezTo>
                    <a:pt x="538210" y="768756"/>
                    <a:pt x="607523" y="688541"/>
                    <a:pt x="618539" y="677065"/>
                  </a:cubicBezTo>
                  <a:lnTo>
                    <a:pt x="942154" y="334746"/>
                  </a:lnTo>
                  <a:cubicBezTo>
                    <a:pt x="987368" y="283564"/>
                    <a:pt x="1052320" y="254301"/>
                    <a:pt x="1120256" y="254301"/>
                  </a:cubicBezTo>
                  <a:cubicBezTo>
                    <a:pt x="1251423" y="254301"/>
                    <a:pt x="1358147" y="361025"/>
                    <a:pt x="1358147" y="492192"/>
                  </a:cubicBezTo>
                  <a:cubicBezTo>
                    <a:pt x="1358032" y="623244"/>
                    <a:pt x="1251309" y="729968"/>
                    <a:pt x="1120142" y="729968"/>
                  </a:cubicBezTo>
                  <a:moveTo>
                    <a:pt x="1468199" y="144135"/>
                  </a:moveTo>
                  <a:cubicBezTo>
                    <a:pt x="1375246" y="51182"/>
                    <a:pt x="1251653" y="0"/>
                    <a:pt x="1120256" y="0"/>
                  </a:cubicBezTo>
                  <a:cubicBezTo>
                    <a:pt x="963957" y="0"/>
                    <a:pt x="815347" y="75625"/>
                    <a:pt x="722853" y="202087"/>
                  </a:cubicBezTo>
                  <a:cubicBezTo>
                    <a:pt x="722853" y="202087"/>
                    <a:pt x="473601" y="513766"/>
                    <a:pt x="461208" y="529373"/>
                  </a:cubicBezTo>
                  <a:cubicBezTo>
                    <a:pt x="448814" y="545095"/>
                    <a:pt x="430682" y="553243"/>
                    <a:pt x="412895" y="553243"/>
                  </a:cubicBezTo>
                  <a:cubicBezTo>
                    <a:pt x="379157" y="553243"/>
                    <a:pt x="351730" y="525816"/>
                    <a:pt x="351730" y="492077"/>
                  </a:cubicBezTo>
                  <a:cubicBezTo>
                    <a:pt x="351730" y="458339"/>
                    <a:pt x="379157" y="430912"/>
                    <a:pt x="412895" y="430912"/>
                  </a:cubicBezTo>
                  <a:cubicBezTo>
                    <a:pt x="419207" y="430912"/>
                    <a:pt x="424027" y="431601"/>
                    <a:pt x="429191" y="431601"/>
                  </a:cubicBezTo>
                  <a:cubicBezTo>
                    <a:pt x="450650" y="431601"/>
                    <a:pt x="467978" y="413239"/>
                    <a:pt x="467978" y="392124"/>
                  </a:cubicBezTo>
                  <a:cubicBezTo>
                    <a:pt x="467978" y="375599"/>
                    <a:pt x="456617" y="350926"/>
                    <a:pt x="417830" y="350926"/>
                  </a:cubicBezTo>
                  <a:cubicBezTo>
                    <a:pt x="334860" y="350926"/>
                    <a:pt x="272547" y="414617"/>
                    <a:pt x="272547" y="491963"/>
                  </a:cubicBezTo>
                  <a:cubicBezTo>
                    <a:pt x="272547" y="569423"/>
                    <a:pt x="335549" y="632310"/>
                    <a:pt x="413010" y="632425"/>
                  </a:cubicBezTo>
                  <a:cubicBezTo>
                    <a:pt x="452486" y="632425"/>
                    <a:pt x="489897" y="615785"/>
                    <a:pt x="516521" y="586752"/>
                  </a:cubicBezTo>
                  <a:lnTo>
                    <a:pt x="803757" y="246727"/>
                  </a:lnTo>
                  <a:cubicBezTo>
                    <a:pt x="880529" y="148036"/>
                    <a:pt x="995860" y="91346"/>
                    <a:pt x="1120256" y="91346"/>
                  </a:cubicBezTo>
                  <a:cubicBezTo>
                    <a:pt x="1227324" y="91346"/>
                    <a:pt x="1327966" y="133003"/>
                    <a:pt x="1403706" y="208743"/>
                  </a:cubicBezTo>
                  <a:cubicBezTo>
                    <a:pt x="1479445" y="284482"/>
                    <a:pt x="1521102" y="385124"/>
                    <a:pt x="1521102" y="492192"/>
                  </a:cubicBezTo>
                  <a:cubicBezTo>
                    <a:pt x="1521102" y="713214"/>
                    <a:pt x="1341278" y="893038"/>
                    <a:pt x="1120256" y="893038"/>
                  </a:cubicBezTo>
                  <a:cubicBezTo>
                    <a:pt x="1057599" y="893038"/>
                    <a:pt x="1037058" y="881562"/>
                    <a:pt x="1021680" y="881562"/>
                  </a:cubicBezTo>
                  <a:cubicBezTo>
                    <a:pt x="995630" y="881562"/>
                    <a:pt x="974974" y="901989"/>
                    <a:pt x="974974" y="927580"/>
                  </a:cubicBezTo>
                  <a:cubicBezTo>
                    <a:pt x="974974" y="946629"/>
                    <a:pt x="986335" y="962925"/>
                    <a:pt x="1004696" y="970384"/>
                  </a:cubicBezTo>
                  <a:cubicBezTo>
                    <a:pt x="1020533" y="976810"/>
                    <a:pt x="1081698" y="984384"/>
                    <a:pt x="1120371" y="984384"/>
                  </a:cubicBezTo>
                  <a:cubicBezTo>
                    <a:pt x="1391771" y="984384"/>
                    <a:pt x="1612563" y="763592"/>
                    <a:pt x="1612563" y="492307"/>
                  </a:cubicBezTo>
                  <a:cubicBezTo>
                    <a:pt x="1612334" y="360681"/>
                    <a:pt x="1561152" y="237088"/>
                    <a:pt x="1468199" y="144135"/>
                  </a:cubicBezTo>
                </a:path>
              </a:pathLst>
            </a:custGeom>
            <a:grpFill/>
            <a:ln w="11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6000" dirty="0"/>
            </a:p>
          </p:txBody>
        </p:sp>
      </p:grpSp>
      <p:sp>
        <p:nvSpPr>
          <p:cNvPr id="14" name="Espace réservé du texte 68">
            <a:extLst>
              <a:ext uri="{FF2B5EF4-FFF2-40B4-BE49-F238E27FC236}">
                <a16:creationId xmlns:a16="http://schemas.microsoft.com/office/drawing/2014/main" id="{222BDB35-8158-E8DE-F4F7-36BD0DECC2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65760" y="11822421"/>
            <a:ext cx="7239000" cy="828098"/>
          </a:xfrm>
        </p:spPr>
        <p:txBody>
          <a:bodyPr anchor="b" anchorCtr="0"/>
          <a:lstStyle>
            <a:lvl1pPr algn="l">
              <a:spcAft>
                <a:spcPts val="0"/>
              </a:spcAft>
              <a:defRPr sz="3000" b="0" u="sng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suez.com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A3D9D549-F127-E386-9E62-59A473E3EC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5760" y="1430041"/>
            <a:ext cx="7239000" cy="5902326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  <a:lvl2pPr>
              <a:defRPr b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</p:txBody>
      </p:sp>
    </p:spTree>
    <p:extLst>
      <p:ext uri="{BB962C8B-B14F-4D97-AF65-F5344CB8AC3E}">
        <p14:creationId xmlns:p14="http://schemas.microsoft.com/office/powerpoint/2010/main" val="25559857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rnie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e 63">
            <a:extLst>
              <a:ext uri="{FF2B5EF4-FFF2-40B4-BE49-F238E27FC236}">
                <a16:creationId xmlns:a16="http://schemas.microsoft.com/office/drawing/2014/main" id="{B21400C9-F0A9-FE00-1447-3C0A9521F746}"/>
              </a:ext>
            </a:extLst>
          </p:cNvPr>
          <p:cNvGrpSpPr/>
          <p:nvPr userDrawn="1"/>
        </p:nvGrpSpPr>
        <p:grpSpPr>
          <a:xfrm>
            <a:off x="5809687" y="5366163"/>
            <a:ext cx="12764628" cy="2993314"/>
            <a:chOff x="2905760" y="2683081"/>
            <a:chExt cx="6382314" cy="1496657"/>
          </a:xfrm>
          <a:solidFill>
            <a:schemeClr val="tx1"/>
          </a:solidFill>
        </p:grpSpPr>
        <p:grpSp>
          <p:nvGrpSpPr>
            <p:cNvPr id="63" name="Groupe 62">
              <a:extLst>
                <a:ext uri="{FF2B5EF4-FFF2-40B4-BE49-F238E27FC236}">
                  <a16:creationId xmlns:a16="http://schemas.microsoft.com/office/drawing/2014/main" id="{9F5B714B-DDBA-315A-6892-648299E48D9B}"/>
                </a:ext>
              </a:extLst>
            </p:cNvPr>
            <p:cNvGrpSpPr/>
            <p:nvPr userDrawn="1"/>
          </p:nvGrpSpPr>
          <p:grpSpPr>
            <a:xfrm>
              <a:off x="2905760" y="2683081"/>
              <a:ext cx="3943962" cy="984384"/>
              <a:chOff x="2905760" y="2683081"/>
              <a:chExt cx="3943962" cy="984384"/>
            </a:xfrm>
            <a:grpFill/>
          </p:grpSpPr>
          <p:sp>
            <p:nvSpPr>
              <p:cNvPr id="36" name="Forme libre : forme 35">
                <a:extLst>
                  <a:ext uri="{FF2B5EF4-FFF2-40B4-BE49-F238E27FC236}">
                    <a16:creationId xmlns:a16="http://schemas.microsoft.com/office/drawing/2014/main" id="{EAB5AC17-92D8-2F2C-4B60-9B1F6C193E94}"/>
                  </a:ext>
                </a:extLst>
              </p:cNvPr>
              <p:cNvSpPr/>
              <p:nvPr/>
            </p:nvSpPr>
            <p:spPr>
              <a:xfrm>
                <a:off x="4680359" y="2894577"/>
                <a:ext cx="2169363" cy="544521"/>
              </a:xfrm>
              <a:custGeom>
                <a:avLst/>
                <a:gdLst>
                  <a:gd name="connsiteX0" fmla="*/ 388911 w 2169363"/>
                  <a:gd name="connsiteY0" fmla="*/ 272203 h 544521"/>
                  <a:gd name="connsiteX1" fmla="*/ 128069 w 2169363"/>
                  <a:gd name="connsiteY1" fmla="*/ 176726 h 544521"/>
                  <a:gd name="connsiteX2" fmla="*/ 105576 w 2169363"/>
                  <a:gd name="connsiteY2" fmla="*/ 144135 h 544521"/>
                  <a:gd name="connsiteX3" fmla="*/ 140462 w 2169363"/>
                  <a:gd name="connsiteY3" fmla="*/ 109363 h 544521"/>
                  <a:gd name="connsiteX4" fmla="*/ 423568 w 2169363"/>
                  <a:gd name="connsiteY4" fmla="*/ 109363 h 544521"/>
                  <a:gd name="connsiteX5" fmla="*/ 423568 w 2169363"/>
                  <a:gd name="connsiteY5" fmla="*/ 7000 h 544521"/>
                  <a:gd name="connsiteX6" fmla="*/ 137594 w 2169363"/>
                  <a:gd name="connsiteY6" fmla="*/ 7000 h 544521"/>
                  <a:gd name="connsiteX7" fmla="*/ 459 w 2169363"/>
                  <a:gd name="connsiteY7" fmla="*/ 144135 h 544521"/>
                  <a:gd name="connsiteX8" fmla="*/ 88592 w 2169363"/>
                  <a:gd name="connsiteY8" fmla="*/ 272318 h 544521"/>
                  <a:gd name="connsiteX9" fmla="*/ 349435 w 2169363"/>
                  <a:gd name="connsiteY9" fmla="*/ 367796 h 544521"/>
                  <a:gd name="connsiteX10" fmla="*/ 371927 w 2169363"/>
                  <a:gd name="connsiteY10" fmla="*/ 400387 h 544521"/>
                  <a:gd name="connsiteX11" fmla="*/ 337041 w 2169363"/>
                  <a:gd name="connsiteY11" fmla="*/ 435158 h 544521"/>
                  <a:gd name="connsiteX12" fmla="*/ 0 w 2169363"/>
                  <a:gd name="connsiteY12" fmla="*/ 435158 h 544521"/>
                  <a:gd name="connsiteX13" fmla="*/ 0 w 2169363"/>
                  <a:gd name="connsiteY13" fmla="*/ 537521 h 544521"/>
                  <a:gd name="connsiteX14" fmla="*/ 340025 w 2169363"/>
                  <a:gd name="connsiteY14" fmla="*/ 537521 h 544521"/>
                  <a:gd name="connsiteX15" fmla="*/ 480028 w 2169363"/>
                  <a:gd name="connsiteY15" fmla="*/ 400387 h 544521"/>
                  <a:gd name="connsiteX16" fmla="*/ 388911 w 2169363"/>
                  <a:gd name="connsiteY16" fmla="*/ 272203 h 544521"/>
                  <a:gd name="connsiteX17" fmla="*/ 1832322 w 2169363"/>
                  <a:gd name="connsiteY17" fmla="*/ 435158 h 544521"/>
                  <a:gd name="connsiteX18" fmla="*/ 1797436 w 2169363"/>
                  <a:gd name="connsiteY18" fmla="*/ 400387 h 544521"/>
                  <a:gd name="connsiteX19" fmla="*/ 1819929 w 2169363"/>
                  <a:gd name="connsiteY19" fmla="*/ 367796 h 544521"/>
                  <a:gd name="connsiteX20" fmla="*/ 2080771 w 2169363"/>
                  <a:gd name="connsiteY20" fmla="*/ 272318 h 544521"/>
                  <a:gd name="connsiteX21" fmla="*/ 2168904 w 2169363"/>
                  <a:gd name="connsiteY21" fmla="*/ 144135 h 544521"/>
                  <a:gd name="connsiteX22" fmla="*/ 2031770 w 2169363"/>
                  <a:gd name="connsiteY22" fmla="*/ 7000 h 544521"/>
                  <a:gd name="connsiteX23" fmla="*/ 1745796 w 2169363"/>
                  <a:gd name="connsiteY23" fmla="*/ 7000 h 544521"/>
                  <a:gd name="connsiteX24" fmla="*/ 1745796 w 2169363"/>
                  <a:gd name="connsiteY24" fmla="*/ 109363 h 544521"/>
                  <a:gd name="connsiteX25" fmla="*/ 2028901 w 2169363"/>
                  <a:gd name="connsiteY25" fmla="*/ 109363 h 544521"/>
                  <a:gd name="connsiteX26" fmla="*/ 2063787 w 2169363"/>
                  <a:gd name="connsiteY26" fmla="*/ 144135 h 544521"/>
                  <a:gd name="connsiteX27" fmla="*/ 2041295 w 2169363"/>
                  <a:gd name="connsiteY27" fmla="*/ 176726 h 544521"/>
                  <a:gd name="connsiteX28" fmla="*/ 1780452 w 2169363"/>
                  <a:gd name="connsiteY28" fmla="*/ 272203 h 544521"/>
                  <a:gd name="connsiteX29" fmla="*/ 1689336 w 2169363"/>
                  <a:gd name="connsiteY29" fmla="*/ 400387 h 544521"/>
                  <a:gd name="connsiteX30" fmla="*/ 1829339 w 2169363"/>
                  <a:gd name="connsiteY30" fmla="*/ 537521 h 544521"/>
                  <a:gd name="connsiteX31" fmla="*/ 2169363 w 2169363"/>
                  <a:gd name="connsiteY31" fmla="*/ 537521 h 544521"/>
                  <a:gd name="connsiteX32" fmla="*/ 2169363 w 2169363"/>
                  <a:gd name="connsiteY32" fmla="*/ 435158 h 544521"/>
                  <a:gd name="connsiteX33" fmla="*/ 1832322 w 2169363"/>
                  <a:gd name="connsiteY33" fmla="*/ 435158 h 544521"/>
                  <a:gd name="connsiteX34" fmla="*/ 907497 w 2169363"/>
                  <a:gd name="connsiteY34" fmla="*/ 323729 h 544521"/>
                  <a:gd name="connsiteX35" fmla="*/ 784478 w 2169363"/>
                  <a:gd name="connsiteY35" fmla="*/ 445601 h 544521"/>
                  <a:gd name="connsiteX36" fmla="*/ 661458 w 2169363"/>
                  <a:gd name="connsiteY36" fmla="*/ 323729 h 544521"/>
                  <a:gd name="connsiteX37" fmla="*/ 661458 w 2169363"/>
                  <a:gd name="connsiteY37" fmla="*/ 7000 h 544521"/>
                  <a:gd name="connsiteX38" fmla="*/ 550030 w 2169363"/>
                  <a:gd name="connsiteY38" fmla="*/ 7000 h 544521"/>
                  <a:gd name="connsiteX39" fmla="*/ 550030 w 2169363"/>
                  <a:gd name="connsiteY39" fmla="*/ 331188 h 544521"/>
                  <a:gd name="connsiteX40" fmla="*/ 784478 w 2169363"/>
                  <a:gd name="connsiteY40" fmla="*/ 544521 h 544521"/>
                  <a:gd name="connsiteX41" fmla="*/ 1018926 w 2169363"/>
                  <a:gd name="connsiteY41" fmla="*/ 331188 h 544521"/>
                  <a:gd name="connsiteX42" fmla="*/ 1018926 w 2169363"/>
                  <a:gd name="connsiteY42" fmla="*/ 7000 h 544521"/>
                  <a:gd name="connsiteX43" fmla="*/ 907497 w 2169363"/>
                  <a:gd name="connsiteY43" fmla="*/ 7000 h 544521"/>
                  <a:gd name="connsiteX44" fmla="*/ 907497 w 2169363"/>
                  <a:gd name="connsiteY44" fmla="*/ 323729 h 544521"/>
                  <a:gd name="connsiteX45" fmla="*/ 1376967 w 2169363"/>
                  <a:gd name="connsiteY45" fmla="*/ 0 h 544521"/>
                  <a:gd name="connsiteX46" fmla="*/ 1102928 w 2169363"/>
                  <a:gd name="connsiteY46" fmla="*/ 272318 h 544521"/>
                  <a:gd name="connsiteX47" fmla="*/ 1376967 w 2169363"/>
                  <a:gd name="connsiteY47" fmla="*/ 544521 h 544521"/>
                  <a:gd name="connsiteX48" fmla="*/ 1604530 w 2169363"/>
                  <a:gd name="connsiteY48" fmla="*/ 438486 h 544521"/>
                  <a:gd name="connsiteX49" fmla="*/ 1519266 w 2169363"/>
                  <a:gd name="connsiteY49" fmla="*/ 377780 h 544521"/>
                  <a:gd name="connsiteX50" fmla="*/ 1376853 w 2169363"/>
                  <a:gd name="connsiteY50" fmla="*/ 448355 h 544521"/>
                  <a:gd name="connsiteX51" fmla="*/ 1215504 w 2169363"/>
                  <a:gd name="connsiteY51" fmla="*/ 310417 h 544521"/>
                  <a:gd name="connsiteX52" fmla="*/ 1642629 w 2169363"/>
                  <a:gd name="connsiteY52" fmla="*/ 310417 h 544521"/>
                  <a:gd name="connsiteX53" fmla="*/ 1645383 w 2169363"/>
                  <a:gd name="connsiteY53" fmla="*/ 272203 h 544521"/>
                  <a:gd name="connsiteX54" fmla="*/ 1376967 w 2169363"/>
                  <a:gd name="connsiteY54" fmla="*/ 0 h 544521"/>
                  <a:gd name="connsiteX55" fmla="*/ 1218029 w 2169363"/>
                  <a:gd name="connsiteY55" fmla="*/ 222514 h 544521"/>
                  <a:gd name="connsiteX56" fmla="*/ 1376853 w 2169363"/>
                  <a:gd name="connsiteY56" fmla="*/ 95363 h 544521"/>
                  <a:gd name="connsiteX57" fmla="*/ 1535561 w 2169363"/>
                  <a:gd name="connsiteY57" fmla="*/ 222514 h 544521"/>
                  <a:gd name="connsiteX58" fmla="*/ 1218029 w 2169363"/>
                  <a:gd name="connsiteY58" fmla="*/ 222514 h 544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2169363" h="544521">
                    <a:moveTo>
                      <a:pt x="388911" y="272203"/>
                    </a:moveTo>
                    <a:lnTo>
                      <a:pt x="128069" y="176726"/>
                    </a:lnTo>
                    <a:cubicBezTo>
                      <a:pt x="114986" y="171676"/>
                      <a:pt x="105576" y="159053"/>
                      <a:pt x="105576" y="144135"/>
                    </a:cubicBezTo>
                    <a:cubicBezTo>
                      <a:pt x="105576" y="124970"/>
                      <a:pt x="121183" y="109363"/>
                      <a:pt x="140462" y="109363"/>
                    </a:cubicBezTo>
                    <a:lnTo>
                      <a:pt x="423568" y="109363"/>
                    </a:lnTo>
                    <a:lnTo>
                      <a:pt x="423568" y="7000"/>
                    </a:lnTo>
                    <a:lnTo>
                      <a:pt x="137594" y="7000"/>
                    </a:lnTo>
                    <a:cubicBezTo>
                      <a:pt x="61854" y="7000"/>
                      <a:pt x="459" y="68395"/>
                      <a:pt x="459" y="144135"/>
                    </a:cubicBezTo>
                    <a:cubicBezTo>
                      <a:pt x="459" y="202661"/>
                      <a:pt x="37066" y="252580"/>
                      <a:pt x="88592" y="272318"/>
                    </a:cubicBezTo>
                    <a:lnTo>
                      <a:pt x="349435" y="367796"/>
                    </a:lnTo>
                    <a:cubicBezTo>
                      <a:pt x="362632" y="372616"/>
                      <a:pt x="371927" y="385468"/>
                      <a:pt x="371927" y="400387"/>
                    </a:cubicBezTo>
                    <a:cubicBezTo>
                      <a:pt x="371927" y="419666"/>
                      <a:pt x="356320" y="435158"/>
                      <a:pt x="337041" y="435158"/>
                    </a:cubicBezTo>
                    <a:lnTo>
                      <a:pt x="0" y="435158"/>
                    </a:lnTo>
                    <a:lnTo>
                      <a:pt x="0" y="537521"/>
                    </a:lnTo>
                    <a:lnTo>
                      <a:pt x="340025" y="537521"/>
                    </a:lnTo>
                    <a:cubicBezTo>
                      <a:pt x="415764" y="537521"/>
                      <a:pt x="480028" y="476126"/>
                      <a:pt x="480028" y="400387"/>
                    </a:cubicBezTo>
                    <a:cubicBezTo>
                      <a:pt x="480028" y="341861"/>
                      <a:pt x="440437" y="291941"/>
                      <a:pt x="388911" y="272203"/>
                    </a:cubicBezTo>
                    <a:moveTo>
                      <a:pt x="1832322" y="435158"/>
                    </a:moveTo>
                    <a:cubicBezTo>
                      <a:pt x="1813043" y="435158"/>
                      <a:pt x="1797436" y="419551"/>
                      <a:pt x="1797436" y="400387"/>
                    </a:cubicBezTo>
                    <a:cubicBezTo>
                      <a:pt x="1797436" y="385468"/>
                      <a:pt x="1806617" y="372616"/>
                      <a:pt x="1819929" y="367796"/>
                    </a:cubicBezTo>
                    <a:lnTo>
                      <a:pt x="2080771" y="272318"/>
                    </a:lnTo>
                    <a:cubicBezTo>
                      <a:pt x="2132297" y="252580"/>
                      <a:pt x="2168904" y="202661"/>
                      <a:pt x="2168904" y="144135"/>
                    </a:cubicBezTo>
                    <a:cubicBezTo>
                      <a:pt x="2168904" y="68395"/>
                      <a:pt x="2107509" y="7000"/>
                      <a:pt x="2031770" y="7000"/>
                    </a:cubicBezTo>
                    <a:lnTo>
                      <a:pt x="1745796" y="7000"/>
                    </a:lnTo>
                    <a:lnTo>
                      <a:pt x="1745796" y="109363"/>
                    </a:lnTo>
                    <a:lnTo>
                      <a:pt x="2028901" y="109363"/>
                    </a:lnTo>
                    <a:cubicBezTo>
                      <a:pt x="2048180" y="109363"/>
                      <a:pt x="2063787" y="124970"/>
                      <a:pt x="2063787" y="144135"/>
                    </a:cubicBezTo>
                    <a:cubicBezTo>
                      <a:pt x="2063787" y="158938"/>
                      <a:pt x="2054377" y="171676"/>
                      <a:pt x="2041295" y="176726"/>
                    </a:cubicBezTo>
                    <a:lnTo>
                      <a:pt x="1780452" y="272203"/>
                    </a:lnTo>
                    <a:cubicBezTo>
                      <a:pt x="1728926" y="291941"/>
                      <a:pt x="1689336" y="341861"/>
                      <a:pt x="1689336" y="400387"/>
                    </a:cubicBezTo>
                    <a:cubicBezTo>
                      <a:pt x="1689336" y="476126"/>
                      <a:pt x="1753599" y="537521"/>
                      <a:pt x="1829339" y="537521"/>
                    </a:cubicBezTo>
                    <a:lnTo>
                      <a:pt x="2169363" y="537521"/>
                    </a:lnTo>
                    <a:lnTo>
                      <a:pt x="2169363" y="435158"/>
                    </a:lnTo>
                    <a:lnTo>
                      <a:pt x="1832322" y="435158"/>
                    </a:lnTo>
                    <a:close/>
                    <a:moveTo>
                      <a:pt x="907497" y="323729"/>
                    </a:moveTo>
                    <a:cubicBezTo>
                      <a:pt x="907841" y="404059"/>
                      <a:pt x="859070" y="445601"/>
                      <a:pt x="784478" y="445601"/>
                    </a:cubicBezTo>
                    <a:cubicBezTo>
                      <a:pt x="709886" y="445601"/>
                      <a:pt x="661114" y="404059"/>
                      <a:pt x="661458" y="323729"/>
                    </a:cubicBezTo>
                    <a:lnTo>
                      <a:pt x="661458" y="7000"/>
                    </a:lnTo>
                    <a:lnTo>
                      <a:pt x="550030" y="7000"/>
                    </a:lnTo>
                    <a:lnTo>
                      <a:pt x="550030" y="331188"/>
                    </a:lnTo>
                    <a:cubicBezTo>
                      <a:pt x="550030" y="449732"/>
                      <a:pt x="635868" y="544521"/>
                      <a:pt x="784478" y="544521"/>
                    </a:cubicBezTo>
                    <a:cubicBezTo>
                      <a:pt x="933088" y="544521"/>
                      <a:pt x="1018926" y="449732"/>
                      <a:pt x="1018926" y="331188"/>
                    </a:cubicBezTo>
                    <a:lnTo>
                      <a:pt x="1018926" y="7000"/>
                    </a:lnTo>
                    <a:lnTo>
                      <a:pt x="907497" y="7000"/>
                    </a:lnTo>
                    <a:lnTo>
                      <a:pt x="907497" y="323729"/>
                    </a:lnTo>
                    <a:close/>
                    <a:moveTo>
                      <a:pt x="1376967" y="0"/>
                    </a:moveTo>
                    <a:cubicBezTo>
                      <a:pt x="1223996" y="0"/>
                      <a:pt x="1102928" y="121872"/>
                      <a:pt x="1102928" y="272318"/>
                    </a:cubicBezTo>
                    <a:cubicBezTo>
                      <a:pt x="1102928" y="422649"/>
                      <a:pt x="1223882" y="544521"/>
                      <a:pt x="1376967" y="544521"/>
                    </a:cubicBezTo>
                    <a:cubicBezTo>
                      <a:pt x="1471642" y="544521"/>
                      <a:pt x="1548758" y="505274"/>
                      <a:pt x="1604530" y="438486"/>
                    </a:cubicBezTo>
                    <a:lnTo>
                      <a:pt x="1519266" y="377780"/>
                    </a:lnTo>
                    <a:cubicBezTo>
                      <a:pt x="1480478" y="422764"/>
                      <a:pt x="1433542" y="448355"/>
                      <a:pt x="1376853" y="448355"/>
                    </a:cubicBezTo>
                    <a:cubicBezTo>
                      <a:pt x="1297900" y="448355"/>
                      <a:pt x="1231915" y="389370"/>
                      <a:pt x="1215504" y="310417"/>
                    </a:cubicBezTo>
                    <a:lnTo>
                      <a:pt x="1642629" y="310417"/>
                    </a:lnTo>
                    <a:cubicBezTo>
                      <a:pt x="1644236" y="298483"/>
                      <a:pt x="1645383" y="284597"/>
                      <a:pt x="1645383" y="272203"/>
                    </a:cubicBezTo>
                    <a:cubicBezTo>
                      <a:pt x="1645269" y="121987"/>
                      <a:pt x="1529938" y="0"/>
                      <a:pt x="1376967" y="0"/>
                    </a:cubicBezTo>
                    <a:moveTo>
                      <a:pt x="1218029" y="222514"/>
                    </a:moveTo>
                    <a:cubicBezTo>
                      <a:pt x="1237997" y="149069"/>
                      <a:pt x="1301572" y="95363"/>
                      <a:pt x="1376853" y="95363"/>
                    </a:cubicBezTo>
                    <a:cubicBezTo>
                      <a:pt x="1452018" y="95363"/>
                      <a:pt x="1515593" y="149069"/>
                      <a:pt x="1535561" y="222514"/>
                    </a:cubicBezTo>
                    <a:lnTo>
                      <a:pt x="1218029" y="222514"/>
                    </a:lnTo>
                    <a:close/>
                  </a:path>
                </a:pathLst>
              </a:custGeom>
              <a:grpFill/>
              <a:ln w="11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6000"/>
              </a:p>
            </p:txBody>
          </p:sp>
          <p:sp>
            <p:nvSpPr>
              <p:cNvPr id="37" name="Forme libre : forme 36">
                <a:extLst>
                  <a:ext uri="{FF2B5EF4-FFF2-40B4-BE49-F238E27FC236}">
                    <a16:creationId xmlns:a16="http://schemas.microsoft.com/office/drawing/2014/main" id="{EBC1FBE1-608A-6F14-7287-B734EA6649A4}"/>
                  </a:ext>
                </a:extLst>
              </p:cNvPr>
              <p:cNvSpPr/>
              <p:nvPr/>
            </p:nvSpPr>
            <p:spPr>
              <a:xfrm>
                <a:off x="2905760" y="2683081"/>
                <a:ext cx="1612563" cy="984384"/>
              </a:xfrm>
              <a:custGeom>
                <a:avLst/>
                <a:gdLst>
                  <a:gd name="connsiteX0" fmla="*/ 1120256 w 1612563"/>
                  <a:gd name="connsiteY0" fmla="*/ 417256 h 984384"/>
                  <a:gd name="connsiteX1" fmla="*/ 1195193 w 1612563"/>
                  <a:gd name="connsiteY1" fmla="*/ 492192 h 984384"/>
                  <a:gd name="connsiteX2" fmla="*/ 1120256 w 1612563"/>
                  <a:gd name="connsiteY2" fmla="*/ 567128 h 984384"/>
                  <a:gd name="connsiteX3" fmla="*/ 1102584 w 1612563"/>
                  <a:gd name="connsiteY3" fmla="*/ 564948 h 984384"/>
                  <a:gd name="connsiteX4" fmla="*/ 1068960 w 1612563"/>
                  <a:gd name="connsiteY4" fmla="*/ 565407 h 984384"/>
                  <a:gd name="connsiteX5" fmla="*/ 1040500 w 1612563"/>
                  <a:gd name="connsiteY5" fmla="*/ 607752 h 984384"/>
                  <a:gd name="connsiteX6" fmla="*/ 1068501 w 1612563"/>
                  <a:gd name="connsiteY6" fmla="*/ 649868 h 984384"/>
                  <a:gd name="connsiteX7" fmla="*/ 1120256 w 1612563"/>
                  <a:gd name="connsiteY7" fmla="*/ 658360 h 984384"/>
                  <a:gd name="connsiteX8" fmla="*/ 1286539 w 1612563"/>
                  <a:gd name="connsiteY8" fmla="*/ 492192 h 984384"/>
                  <a:gd name="connsiteX9" fmla="*/ 1120256 w 1612563"/>
                  <a:gd name="connsiteY9" fmla="*/ 325909 h 984384"/>
                  <a:gd name="connsiteX10" fmla="*/ 999188 w 1612563"/>
                  <a:gd name="connsiteY10" fmla="*/ 378353 h 984384"/>
                  <a:gd name="connsiteX11" fmla="*/ 636441 w 1612563"/>
                  <a:gd name="connsiteY11" fmla="*/ 739493 h 984384"/>
                  <a:gd name="connsiteX12" fmla="*/ 412780 w 1612563"/>
                  <a:gd name="connsiteY12" fmla="*/ 825790 h 984384"/>
                  <a:gd name="connsiteX13" fmla="*/ 176955 w 1612563"/>
                  <a:gd name="connsiteY13" fmla="*/ 728132 h 984384"/>
                  <a:gd name="connsiteX14" fmla="*/ 79297 w 1612563"/>
                  <a:gd name="connsiteY14" fmla="*/ 492192 h 984384"/>
                  <a:gd name="connsiteX15" fmla="*/ 412895 w 1612563"/>
                  <a:gd name="connsiteY15" fmla="*/ 158594 h 984384"/>
                  <a:gd name="connsiteX16" fmla="*/ 481979 w 1612563"/>
                  <a:gd name="connsiteY16" fmla="*/ 165709 h 984384"/>
                  <a:gd name="connsiteX17" fmla="*/ 523635 w 1612563"/>
                  <a:gd name="connsiteY17" fmla="*/ 126118 h 984384"/>
                  <a:gd name="connsiteX18" fmla="*/ 491045 w 1612563"/>
                  <a:gd name="connsiteY18" fmla="*/ 86756 h 984384"/>
                  <a:gd name="connsiteX19" fmla="*/ 412780 w 1612563"/>
                  <a:gd name="connsiteY19" fmla="*/ 79297 h 984384"/>
                  <a:gd name="connsiteX20" fmla="*/ 0 w 1612563"/>
                  <a:gd name="connsiteY20" fmla="*/ 492192 h 984384"/>
                  <a:gd name="connsiteX21" fmla="*/ 120954 w 1612563"/>
                  <a:gd name="connsiteY21" fmla="*/ 784134 h 984384"/>
                  <a:gd name="connsiteX22" fmla="*/ 412895 w 1612563"/>
                  <a:gd name="connsiteY22" fmla="*/ 905087 h 984384"/>
                  <a:gd name="connsiteX23" fmla="*/ 697836 w 1612563"/>
                  <a:gd name="connsiteY23" fmla="*/ 790560 h 984384"/>
                  <a:gd name="connsiteX24" fmla="*/ 1067124 w 1612563"/>
                  <a:gd name="connsiteY24" fmla="*/ 440207 h 984384"/>
                  <a:gd name="connsiteX25" fmla="*/ 1120256 w 1612563"/>
                  <a:gd name="connsiteY25" fmla="*/ 417256 h 984384"/>
                  <a:gd name="connsiteX26" fmla="*/ 1120142 w 1612563"/>
                  <a:gd name="connsiteY26" fmla="*/ 729968 h 984384"/>
                  <a:gd name="connsiteX27" fmla="*/ 1053583 w 1612563"/>
                  <a:gd name="connsiteY27" fmla="*/ 722165 h 984384"/>
                  <a:gd name="connsiteX28" fmla="*/ 1007909 w 1612563"/>
                  <a:gd name="connsiteY28" fmla="*/ 767838 h 984384"/>
                  <a:gd name="connsiteX29" fmla="*/ 1039008 w 1612563"/>
                  <a:gd name="connsiteY29" fmla="*/ 811101 h 984384"/>
                  <a:gd name="connsiteX30" fmla="*/ 1120142 w 1612563"/>
                  <a:gd name="connsiteY30" fmla="*/ 821430 h 984384"/>
                  <a:gd name="connsiteX31" fmla="*/ 1449379 w 1612563"/>
                  <a:gd name="connsiteY31" fmla="*/ 492192 h 984384"/>
                  <a:gd name="connsiteX32" fmla="*/ 1120142 w 1612563"/>
                  <a:gd name="connsiteY32" fmla="*/ 162955 h 984384"/>
                  <a:gd name="connsiteX33" fmla="*/ 883398 w 1612563"/>
                  <a:gd name="connsiteY33" fmla="*/ 263711 h 984384"/>
                  <a:gd name="connsiteX34" fmla="*/ 552095 w 1612563"/>
                  <a:gd name="connsiteY34" fmla="*/ 631851 h 984384"/>
                  <a:gd name="connsiteX35" fmla="*/ 412895 w 1612563"/>
                  <a:gd name="connsiteY35" fmla="*/ 689459 h 984384"/>
                  <a:gd name="connsiteX36" fmla="*/ 215513 w 1612563"/>
                  <a:gd name="connsiteY36" fmla="*/ 492077 h 984384"/>
                  <a:gd name="connsiteX37" fmla="*/ 413010 w 1612563"/>
                  <a:gd name="connsiteY37" fmla="*/ 294696 h 984384"/>
                  <a:gd name="connsiteX38" fmla="*/ 457191 w 1612563"/>
                  <a:gd name="connsiteY38" fmla="*/ 299515 h 984384"/>
                  <a:gd name="connsiteX39" fmla="*/ 495750 w 1612563"/>
                  <a:gd name="connsiteY39" fmla="*/ 259924 h 984384"/>
                  <a:gd name="connsiteX40" fmla="*/ 464880 w 1612563"/>
                  <a:gd name="connsiteY40" fmla="*/ 220333 h 984384"/>
                  <a:gd name="connsiteX41" fmla="*/ 413010 w 1612563"/>
                  <a:gd name="connsiteY41" fmla="*/ 215399 h 984384"/>
                  <a:gd name="connsiteX42" fmla="*/ 136446 w 1612563"/>
                  <a:gd name="connsiteY42" fmla="*/ 492077 h 984384"/>
                  <a:gd name="connsiteX43" fmla="*/ 413125 w 1612563"/>
                  <a:gd name="connsiteY43" fmla="*/ 768756 h 984384"/>
                  <a:gd name="connsiteX44" fmla="*/ 618539 w 1612563"/>
                  <a:gd name="connsiteY44" fmla="*/ 677065 h 984384"/>
                  <a:gd name="connsiteX45" fmla="*/ 942154 w 1612563"/>
                  <a:gd name="connsiteY45" fmla="*/ 334746 h 984384"/>
                  <a:gd name="connsiteX46" fmla="*/ 1120256 w 1612563"/>
                  <a:gd name="connsiteY46" fmla="*/ 254301 h 984384"/>
                  <a:gd name="connsiteX47" fmla="*/ 1358147 w 1612563"/>
                  <a:gd name="connsiteY47" fmla="*/ 492192 h 984384"/>
                  <a:gd name="connsiteX48" fmla="*/ 1120142 w 1612563"/>
                  <a:gd name="connsiteY48" fmla="*/ 729968 h 984384"/>
                  <a:gd name="connsiteX49" fmla="*/ 1468199 w 1612563"/>
                  <a:gd name="connsiteY49" fmla="*/ 144135 h 984384"/>
                  <a:gd name="connsiteX50" fmla="*/ 1120256 w 1612563"/>
                  <a:gd name="connsiteY50" fmla="*/ 0 h 984384"/>
                  <a:gd name="connsiteX51" fmla="*/ 722853 w 1612563"/>
                  <a:gd name="connsiteY51" fmla="*/ 202087 h 984384"/>
                  <a:gd name="connsiteX52" fmla="*/ 461208 w 1612563"/>
                  <a:gd name="connsiteY52" fmla="*/ 529373 h 984384"/>
                  <a:gd name="connsiteX53" fmla="*/ 412895 w 1612563"/>
                  <a:gd name="connsiteY53" fmla="*/ 553243 h 984384"/>
                  <a:gd name="connsiteX54" fmla="*/ 351730 w 1612563"/>
                  <a:gd name="connsiteY54" fmla="*/ 492077 h 984384"/>
                  <a:gd name="connsiteX55" fmla="*/ 412895 w 1612563"/>
                  <a:gd name="connsiteY55" fmla="*/ 430912 h 984384"/>
                  <a:gd name="connsiteX56" fmla="*/ 429191 w 1612563"/>
                  <a:gd name="connsiteY56" fmla="*/ 431601 h 984384"/>
                  <a:gd name="connsiteX57" fmla="*/ 467978 w 1612563"/>
                  <a:gd name="connsiteY57" fmla="*/ 392124 h 984384"/>
                  <a:gd name="connsiteX58" fmla="*/ 417830 w 1612563"/>
                  <a:gd name="connsiteY58" fmla="*/ 350926 h 984384"/>
                  <a:gd name="connsiteX59" fmla="*/ 272547 w 1612563"/>
                  <a:gd name="connsiteY59" fmla="*/ 491963 h 984384"/>
                  <a:gd name="connsiteX60" fmla="*/ 413010 w 1612563"/>
                  <a:gd name="connsiteY60" fmla="*/ 632425 h 984384"/>
                  <a:gd name="connsiteX61" fmla="*/ 516521 w 1612563"/>
                  <a:gd name="connsiteY61" fmla="*/ 586752 h 984384"/>
                  <a:gd name="connsiteX62" fmla="*/ 803757 w 1612563"/>
                  <a:gd name="connsiteY62" fmla="*/ 246727 h 984384"/>
                  <a:gd name="connsiteX63" fmla="*/ 1120256 w 1612563"/>
                  <a:gd name="connsiteY63" fmla="*/ 91346 h 984384"/>
                  <a:gd name="connsiteX64" fmla="*/ 1403706 w 1612563"/>
                  <a:gd name="connsiteY64" fmla="*/ 208743 h 984384"/>
                  <a:gd name="connsiteX65" fmla="*/ 1521102 w 1612563"/>
                  <a:gd name="connsiteY65" fmla="*/ 492192 h 984384"/>
                  <a:gd name="connsiteX66" fmla="*/ 1120256 w 1612563"/>
                  <a:gd name="connsiteY66" fmla="*/ 893038 h 984384"/>
                  <a:gd name="connsiteX67" fmla="*/ 1021680 w 1612563"/>
                  <a:gd name="connsiteY67" fmla="*/ 881562 h 984384"/>
                  <a:gd name="connsiteX68" fmla="*/ 974974 w 1612563"/>
                  <a:gd name="connsiteY68" fmla="*/ 927580 h 984384"/>
                  <a:gd name="connsiteX69" fmla="*/ 1004696 w 1612563"/>
                  <a:gd name="connsiteY69" fmla="*/ 970384 h 984384"/>
                  <a:gd name="connsiteX70" fmla="*/ 1120371 w 1612563"/>
                  <a:gd name="connsiteY70" fmla="*/ 984384 h 984384"/>
                  <a:gd name="connsiteX71" fmla="*/ 1612563 w 1612563"/>
                  <a:gd name="connsiteY71" fmla="*/ 492307 h 984384"/>
                  <a:gd name="connsiteX72" fmla="*/ 1468199 w 1612563"/>
                  <a:gd name="connsiteY72" fmla="*/ 144135 h 984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1612563" h="984384">
                    <a:moveTo>
                      <a:pt x="1120256" y="417256"/>
                    </a:moveTo>
                    <a:cubicBezTo>
                      <a:pt x="1161569" y="417256"/>
                      <a:pt x="1195193" y="450880"/>
                      <a:pt x="1195193" y="492192"/>
                    </a:cubicBezTo>
                    <a:cubicBezTo>
                      <a:pt x="1195193" y="533505"/>
                      <a:pt x="1161569" y="567128"/>
                      <a:pt x="1120256" y="567128"/>
                    </a:cubicBezTo>
                    <a:cubicBezTo>
                      <a:pt x="1114633" y="567128"/>
                      <a:pt x="1102813" y="565063"/>
                      <a:pt x="1102584" y="564948"/>
                    </a:cubicBezTo>
                    <a:cubicBezTo>
                      <a:pt x="1098797" y="564030"/>
                      <a:pt x="1081354" y="560472"/>
                      <a:pt x="1068960" y="565407"/>
                    </a:cubicBezTo>
                    <a:cubicBezTo>
                      <a:pt x="1052320" y="572178"/>
                      <a:pt x="1040500" y="588588"/>
                      <a:pt x="1040500" y="607752"/>
                    </a:cubicBezTo>
                    <a:cubicBezTo>
                      <a:pt x="1040500" y="626113"/>
                      <a:pt x="1053927" y="644474"/>
                      <a:pt x="1068501" y="649868"/>
                    </a:cubicBezTo>
                    <a:cubicBezTo>
                      <a:pt x="1082960" y="655147"/>
                      <a:pt x="1104190" y="658360"/>
                      <a:pt x="1120256" y="658360"/>
                    </a:cubicBezTo>
                    <a:cubicBezTo>
                      <a:pt x="1211947" y="658360"/>
                      <a:pt x="1286539" y="583768"/>
                      <a:pt x="1286539" y="492192"/>
                    </a:cubicBezTo>
                    <a:cubicBezTo>
                      <a:pt x="1286539" y="400501"/>
                      <a:pt x="1211947" y="325909"/>
                      <a:pt x="1120256" y="325909"/>
                    </a:cubicBezTo>
                    <a:cubicBezTo>
                      <a:pt x="1074583" y="325909"/>
                      <a:pt x="1030402" y="345074"/>
                      <a:pt x="999188" y="378353"/>
                    </a:cubicBezTo>
                    <a:cubicBezTo>
                      <a:pt x="999188" y="378353"/>
                      <a:pt x="705755" y="679934"/>
                      <a:pt x="636441" y="739493"/>
                    </a:cubicBezTo>
                    <a:cubicBezTo>
                      <a:pt x="574817" y="792511"/>
                      <a:pt x="500455" y="825790"/>
                      <a:pt x="412780" y="825790"/>
                    </a:cubicBezTo>
                    <a:cubicBezTo>
                      <a:pt x="323729" y="825790"/>
                      <a:pt x="239957" y="791134"/>
                      <a:pt x="176955" y="728132"/>
                    </a:cubicBezTo>
                    <a:cubicBezTo>
                      <a:pt x="113954" y="665131"/>
                      <a:pt x="79297" y="581243"/>
                      <a:pt x="79297" y="492192"/>
                    </a:cubicBezTo>
                    <a:cubicBezTo>
                      <a:pt x="79297" y="308237"/>
                      <a:pt x="228940" y="158594"/>
                      <a:pt x="412895" y="158594"/>
                    </a:cubicBezTo>
                    <a:cubicBezTo>
                      <a:pt x="448470" y="158594"/>
                      <a:pt x="472454" y="165135"/>
                      <a:pt x="481979" y="165709"/>
                    </a:cubicBezTo>
                    <a:cubicBezTo>
                      <a:pt x="504930" y="166971"/>
                      <a:pt x="523635" y="148036"/>
                      <a:pt x="523635" y="126118"/>
                    </a:cubicBezTo>
                    <a:cubicBezTo>
                      <a:pt x="523635" y="107068"/>
                      <a:pt x="509635" y="90084"/>
                      <a:pt x="491045" y="86756"/>
                    </a:cubicBezTo>
                    <a:cubicBezTo>
                      <a:pt x="491045" y="86756"/>
                      <a:pt x="455126" y="79297"/>
                      <a:pt x="412780" y="79297"/>
                    </a:cubicBezTo>
                    <a:cubicBezTo>
                      <a:pt x="185218" y="79297"/>
                      <a:pt x="0" y="264515"/>
                      <a:pt x="0" y="492192"/>
                    </a:cubicBezTo>
                    <a:cubicBezTo>
                      <a:pt x="0" y="602473"/>
                      <a:pt x="42919" y="706099"/>
                      <a:pt x="120954" y="784134"/>
                    </a:cubicBezTo>
                    <a:cubicBezTo>
                      <a:pt x="198874" y="862168"/>
                      <a:pt x="302614" y="905087"/>
                      <a:pt x="412895" y="905087"/>
                    </a:cubicBezTo>
                    <a:cubicBezTo>
                      <a:pt x="519848" y="905087"/>
                      <a:pt x="620720" y="864463"/>
                      <a:pt x="697836" y="790560"/>
                    </a:cubicBezTo>
                    <a:lnTo>
                      <a:pt x="1067124" y="440207"/>
                    </a:lnTo>
                    <a:cubicBezTo>
                      <a:pt x="1082042" y="425977"/>
                      <a:pt x="1096846" y="417256"/>
                      <a:pt x="1120256" y="417256"/>
                    </a:cubicBezTo>
                    <a:moveTo>
                      <a:pt x="1120142" y="729968"/>
                    </a:moveTo>
                    <a:cubicBezTo>
                      <a:pt x="1082616" y="729968"/>
                      <a:pt x="1066550" y="722165"/>
                      <a:pt x="1053583" y="722165"/>
                    </a:cubicBezTo>
                    <a:cubicBezTo>
                      <a:pt x="1028451" y="722165"/>
                      <a:pt x="1007909" y="742706"/>
                      <a:pt x="1007909" y="767838"/>
                    </a:cubicBezTo>
                    <a:cubicBezTo>
                      <a:pt x="1007909" y="787347"/>
                      <a:pt x="1021336" y="805708"/>
                      <a:pt x="1039008" y="811101"/>
                    </a:cubicBezTo>
                    <a:cubicBezTo>
                      <a:pt x="1056681" y="816380"/>
                      <a:pt x="1088469" y="821430"/>
                      <a:pt x="1120142" y="821430"/>
                    </a:cubicBezTo>
                    <a:cubicBezTo>
                      <a:pt x="1301687" y="821430"/>
                      <a:pt x="1449379" y="673737"/>
                      <a:pt x="1449379" y="492192"/>
                    </a:cubicBezTo>
                    <a:cubicBezTo>
                      <a:pt x="1449379" y="310647"/>
                      <a:pt x="1301687" y="162955"/>
                      <a:pt x="1120142" y="162955"/>
                    </a:cubicBezTo>
                    <a:cubicBezTo>
                      <a:pt x="1031320" y="162955"/>
                      <a:pt x="945367" y="199677"/>
                      <a:pt x="883398" y="263711"/>
                    </a:cubicBezTo>
                    <a:lnTo>
                      <a:pt x="552095" y="631851"/>
                    </a:lnTo>
                    <a:cubicBezTo>
                      <a:pt x="514799" y="669032"/>
                      <a:pt x="465339" y="689459"/>
                      <a:pt x="412895" y="689459"/>
                    </a:cubicBezTo>
                    <a:cubicBezTo>
                      <a:pt x="304106" y="689459"/>
                      <a:pt x="215513" y="600982"/>
                      <a:pt x="215513" y="492077"/>
                    </a:cubicBezTo>
                    <a:cubicBezTo>
                      <a:pt x="215513" y="383288"/>
                      <a:pt x="304106" y="294696"/>
                      <a:pt x="413010" y="294696"/>
                    </a:cubicBezTo>
                    <a:cubicBezTo>
                      <a:pt x="438371" y="294696"/>
                      <a:pt x="446404" y="299515"/>
                      <a:pt x="457191" y="299515"/>
                    </a:cubicBezTo>
                    <a:cubicBezTo>
                      <a:pt x="476126" y="299515"/>
                      <a:pt x="495750" y="283335"/>
                      <a:pt x="495750" y="259924"/>
                    </a:cubicBezTo>
                    <a:cubicBezTo>
                      <a:pt x="495750" y="241104"/>
                      <a:pt x="482667" y="224235"/>
                      <a:pt x="464880" y="220333"/>
                    </a:cubicBezTo>
                    <a:cubicBezTo>
                      <a:pt x="450765" y="217235"/>
                      <a:pt x="429764" y="215399"/>
                      <a:pt x="413010" y="215399"/>
                    </a:cubicBezTo>
                    <a:cubicBezTo>
                      <a:pt x="260498" y="215399"/>
                      <a:pt x="136446" y="339566"/>
                      <a:pt x="136446" y="492077"/>
                    </a:cubicBezTo>
                    <a:cubicBezTo>
                      <a:pt x="136446" y="644589"/>
                      <a:pt x="260498" y="768756"/>
                      <a:pt x="413125" y="768756"/>
                    </a:cubicBezTo>
                    <a:cubicBezTo>
                      <a:pt x="538210" y="768756"/>
                      <a:pt x="607523" y="688541"/>
                      <a:pt x="618539" y="677065"/>
                    </a:cubicBezTo>
                    <a:lnTo>
                      <a:pt x="942154" y="334746"/>
                    </a:lnTo>
                    <a:cubicBezTo>
                      <a:pt x="987368" y="283564"/>
                      <a:pt x="1052320" y="254301"/>
                      <a:pt x="1120256" y="254301"/>
                    </a:cubicBezTo>
                    <a:cubicBezTo>
                      <a:pt x="1251423" y="254301"/>
                      <a:pt x="1358147" y="361025"/>
                      <a:pt x="1358147" y="492192"/>
                    </a:cubicBezTo>
                    <a:cubicBezTo>
                      <a:pt x="1358032" y="623244"/>
                      <a:pt x="1251309" y="729968"/>
                      <a:pt x="1120142" y="729968"/>
                    </a:cubicBezTo>
                    <a:moveTo>
                      <a:pt x="1468199" y="144135"/>
                    </a:moveTo>
                    <a:cubicBezTo>
                      <a:pt x="1375246" y="51182"/>
                      <a:pt x="1251653" y="0"/>
                      <a:pt x="1120256" y="0"/>
                    </a:cubicBezTo>
                    <a:cubicBezTo>
                      <a:pt x="963957" y="0"/>
                      <a:pt x="815347" y="75625"/>
                      <a:pt x="722853" y="202087"/>
                    </a:cubicBezTo>
                    <a:cubicBezTo>
                      <a:pt x="722853" y="202087"/>
                      <a:pt x="473601" y="513766"/>
                      <a:pt x="461208" y="529373"/>
                    </a:cubicBezTo>
                    <a:cubicBezTo>
                      <a:pt x="448814" y="545095"/>
                      <a:pt x="430682" y="553243"/>
                      <a:pt x="412895" y="553243"/>
                    </a:cubicBezTo>
                    <a:cubicBezTo>
                      <a:pt x="379157" y="553243"/>
                      <a:pt x="351730" y="525816"/>
                      <a:pt x="351730" y="492077"/>
                    </a:cubicBezTo>
                    <a:cubicBezTo>
                      <a:pt x="351730" y="458339"/>
                      <a:pt x="379157" y="430912"/>
                      <a:pt x="412895" y="430912"/>
                    </a:cubicBezTo>
                    <a:cubicBezTo>
                      <a:pt x="419207" y="430912"/>
                      <a:pt x="424027" y="431601"/>
                      <a:pt x="429191" y="431601"/>
                    </a:cubicBezTo>
                    <a:cubicBezTo>
                      <a:pt x="450650" y="431601"/>
                      <a:pt x="467978" y="413239"/>
                      <a:pt x="467978" y="392124"/>
                    </a:cubicBezTo>
                    <a:cubicBezTo>
                      <a:pt x="467978" y="375599"/>
                      <a:pt x="456617" y="350926"/>
                      <a:pt x="417830" y="350926"/>
                    </a:cubicBezTo>
                    <a:cubicBezTo>
                      <a:pt x="334860" y="350926"/>
                      <a:pt x="272547" y="414617"/>
                      <a:pt x="272547" y="491963"/>
                    </a:cubicBezTo>
                    <a:cubicBezTo>
                      <a:pt x="272547" y="569423"/>
                      <a:pt x="335549" y="632310"/>
                      <a:pt x="413010" y="632425"/>
                    </a:cubicBezTo>
                    <a:cubicBezTo>
                      <a:pt x="452486" y="632425"/>
                      <a:pt x="489897" y="615785"/>
                      <a:pt x="516521" y="586752"/>
                    </a:cubicBezTo>
                    <a:lnTo>
                      <a:pt x="803757" y="246727"/>
                    </a:lnTo>
                    <a:cubicBezTo>
                      <a:pt x="880529" y="148036"/>
                      <a:pt x="995860" y="91346"/>
                      <a:pt x="1120256" y="91346"/>
                    </a:cubicBezTo>
                    <a:cubicBezTo>
                      <a:pt x="1227324" y="91346"/>
                      <a:pt x="1327966" y="133003"/>
                      <a:pt x="1403706" y="208743"/>
                    </a:cubicBezTo>
                    <a:cubicBezTo>
                      <a:pt x="1479445" y="284482"/>
                      <a:pt x="1521102" y="385124"/>
                      <a:pt x="1521102" y="492192"/>
                    </a:cubicBezTo>
                    <a:cubicBezTo>
                      <a:pt x="1521102" y="713214"/>
                      <a:pt x="1341278" y="893038"/>
                      <a:pt x="1120256" y="893038"/>
                    </a:cubicBezTo>
                    <a:cubicBezTo>
                      <a:pt x="1057599" y="893038"/>
                      <a:pt x="1037058" y="881562"/>
                      <a:pt x="1021680" y="881562"/>
                    </a:cubicBezTo>
                    <a:cubicBezTo>
                      <a:pt x="995630" y="881562"/>
                      <a:pt x="974974" y="901989"/>
                      <a:pt x="974974" y="927580"/>
                    </a:cubicBezTo>
                    <a:cubicBezTo>
                      <a:pt x="974974" y="946629"/>
                      <a:pt x="986335" y="962925"/>
                      <a:pt x="1004696" y="970384"/>
                    </a:cubicBezTo>
                    <a:cubicBezTo>
                      <a:pt x="1020533" y="976810"/>
                      <a:pt x="1081698" y="984384"/>
                      <a:pt x="1120371" y="984384"/>
                    </a:cubicBezTo>
                    <a:cubicBezTo>
                      <a:pt x="1391771" y="984384"/>
                      <a:pt x="1612563" y="763592"/>
                      <a:pt x="1612563" y="492307"/>
                    </a:cubicBezTo>
                    <a:cubicBezTo>
                      <a:pt x="1612334" y="360681"/>
                      <a:pt x="1561152" y="237088"/>
                      <a:pt x="1468199" y="144135"/>
                    </a:cubicBezTo>
                  </a:path>
                </a:pathLst>
              </a:custGeom>
              <a:solidFill>
                <a:schemeClr val="tx2"/>
              </a:solidFill>
              <a:ln w="11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6000"/>
              </a:p>
            </p:txBody>
          </p:sp>
        </p:grpSp>
        <p:grpSp>
          <p:nvGrpSpPr>
            <p:cNvPr id="62" name="Groupe 61">
              <a:extLst>
                <a:ext uri="{FF2B5EF4-FFF2-40B4-BE49-F238E27FC236}">
                  <a16:creationId xmlns:a16="http://schemas.microsoft.com/office/drawing/2014/main" id="{FD413A12-ABBD-441E-4DAC-801B22D4089C}"/>
                </a:ext>
              </a:extLst>
            </p:cNvPr>
            <p:cNvGrpSpPr/>
            <p:nvPr userDrawn="1"/>
          </p:nvGrpSpPr>
          <p:grpSpPr>
            <a:xfrm>
              <a:off x="4700671" y="3930373"/>
              <a:ext cx="4587403" cy="249365"/>
              <a:chOff x="4700671" y="3930373"/>
              <a:chExt cx="4587403" cy="249365"/>
            </a:xfrm>
            <a:grpFill/>
          </p:grpSpPr>
          <p:sp>
            <p:nvSpPr>
              <p:cNvPr id="39" name="Forme libre : forme 38">
                <a:extLst>
                  <a:ext uri="{FF2B5EF4-FFF2-40B4-BE49-F238E27FC236}">
                    <a16:creationId xmlns:a16="http://schemas.microsoft.com/office/drawing/2014/main" id="{0263C132-7DDB-AB6E-3B6C-FCB8BFF03E22}"/>
                  </a:ext>
                </a:extLst>
              </p:cNvPr>
              <p:cNvSpPr/>
              <p:nvPr/>
            </p:nvSpPr>
            <p:spPr>
              <a:xfrm>
                <a:off x="4700671" y="3930373"/>
                <a:ext cx="180397" cy="249251"/>
              </a:xfrm>
              <a:custGeom>
                <a:avLst/>
                <a:gdLst>
                  <a:gd name="connsiteX0" fmla="*/ 90199 w 180397"/>
                  <a:gd name="connsiteY0" fmla="*/ 249252 h 249251"/>
                  <a:gd name="connsiteX1" fmla="*/ 24099 w 180397"/>
                  <a:gd name="connsiteY1" fmla="*/ 222399 h 249251"/>
                  <a:gd name="connsiteX2" fmla="*/ 4131 w 180397"/>
                  <a:gd name="connsiteY2" fmla="*/ 185562 h 249251"/>
                  <a:gd name="connsiteX3" fmla="*/ 0 w 180397"/>
                  <a:gd name="connsiteY3" fmla="*/ 124626 h 249251"/>
                  <a:gd name="connsiteX4" fmla="*/ 4131 w 180397"/>
                  <a:gd name="connsiteY4" fmla="*/ 63690 h 249251"/>
                  <a:gd name="connsiteX5" fmla="*/ 24099 w 180397"/>
                  <a:gd name="connsiteY5" fmla="*/ 26853 h 249251"/>
                  <a:gd name="connsiteX6" fmla="*/ 90199 w 180397"/>
                  <a:gd name="connsiteY6" fmla="*/ 0 h 249251"/>
                  <a:gd name="connsiteX7" fmla="*/ 180398 w 180397"/>
                  <a:gd name="connsiteY7" fmla="*/ 77461 h 249251"/>
                  <a:gd name="connsiteX8" fmla="*/ 131855 w 180397"/>
                  <a:gd name="connsiteY8" fmla="*/ 77461 h 249251"/>
                  <a:gd name="connsiteX9" fmla="*/ 90543 w 180397"/>
                  <a:gd name="connsiteY9" fmla="*/ 42690 h 249251"/>
                  <a:gd name="connsiteX10" fmla="*/ 59903 w 180397"/>
                  <a:gd name="connsiteY10" fmla="*/ 55427 h 249251"/>
                  <a:gd name="connsiteX11" fmla="*/ 47854 w 180397"/>
                  <a:gd name="connsiteY11" fmla="*/ 124626 h 249251"/>
                  <a:gd name="connsiteX12" fmla="*/ 59903 w 180397"/>
                  <a:gd name="connsiteY12" fmla="*/ 193824 h 249251"/>
                  <a:gd name="connsiteX13" fmla="*/ 90543 w 180397"/>
                  <a:gd name="connsiteY13" fmla="*/ 206562 h 249251"/>
                  <a:gd name="connsiteX14" fmla="*/ 131855 w 180397"/>
                  <a:gd name="connsiteY14" fmla="*/ 171791 h 249251"/>
                  <a:gd name="connsiteX15" fmla="*/ 180398 w 180397"/>
                  <a:gd name="connsiteY15" fmla="*/ 171791 h 249251"/>
                  <a:gd name="connsiteX16" fmla="*/ 90199 w 180397"/>
                  <a:gd name="connsiteY16" fmla="*/ 249252 h 249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0397" h="249251">
                    <a:moveTo>
                      <a:pt x="90199" y="249252"/>
                    </a:moveTo>
                    <a:cubicBezTo>
                      <a:pt x="64034" y="249252"/>
                      <a:pt x="42001" y="240301"/>
                      <a:pt x="24099" y="222399"/>
                    </a:cubicBezTo>
                    <a:cubicBezTo>
                      <a:pt x="13427" y="211726"/>
                      <a:pt x="6885" y="199333"/>
                      <a:pt x="4131" y="185562"/>
                    </a:cubicBezTo>
                    <a:cubicBezTo>
                      <a:pt x="1377" y="171791"/>
                      <a:pt x="0" y="151479"/>
                      <a:pt x="0" y="124626"/>
                    </a:cubicBezTo>
                    <a:cubicBezTo>
                      <a:pt x="0" y="97773"/>
                      <a:pt x="1377" y="77461"/>
                      <a:pt x="4131" y="63690"/>
                    </a:cubicBezTo>
                    <a:cubicBezTo>
                      <a:pt x="6885" y="49575"/>
                      <a:pt x="13427" y="37525"/>
                      <a:pt x="24099" y="26853"/>
                    </a:cubicBezTo>
                    <a:cubicBezTo>
                      <a:pt x="42001" y="8951"/>
                      <a:pt x="64034" y="0"/>
                      <a:pt x="90199" y="0"/>
                    </a:cubicBezTo>
                    <a:cubicBezTo>
                      <a:pt x="137364" y="0"/>
                      <a:pt x="172135" y="27542"/>
                      <a:pt x="180398" y="77461"/>
                    </a:cubicBezTo>
                    <a:lnTo>
                      <a:pt x="131855" y="77461"/>
                    </a:lnTo>
                    <a:cubicBezTo>
                      <a:pt x="126691" y="56460"/>
                      <a:pt x="113609" y="42690"/>
                      <a:pt x="90543" y="42690"/>
                    </a:cubicBezTo>
                    <a:cubicBezTo>
                      <a:pt x="77461" y="42690"/>
                      <a:pt x="67133" y="46821"/>
                      <a:pt x="59903" y="55427"/>
                    </a:cubicBezTo>
                    <a:cubicBezTo>
                      <a:pt x="49919" y="66100"/>
                      <a:pt x="47854" y="77117"/>
                      <a:pt x="47854" y="124626"/>
                    </a:cubicBezTo>
                    <a:cubicBezTo>
                      <a:pt x="47854" y="172135"/>
                      <a:pt x="49919" y="183152"/>
                      <a:pt x="59903" y="193824"/>
                    </a:cubicBezTo>
                    <a:cubicBezTo>
                      <a:pt x="67133" y="202431"/>
                      <a:pt x="77461" y="206562"/>
                      <a:pt x="90543" y="206562"/>
                    </a:cubicBezTo>
                    <a:cubicBezTo>
                      <a:pt x="113609" y="206562"/>
                      <a:pt x="126691" y="192791"/>
                      <a:pt x="131855" y="171791"/>
                    </a:cubicBezTo>
                    <a:lnTo>
                      <a:pt x="180398" y="171791"/>
                    </a:lnTo>
                    <a:cubicBezTo>
                      <a:pt x="172135" y="221825"/>
                      <a:pt x="137020" y="249252"/>
                      <a:pt x="90199" y="249252"/>
                    </a:cubicBezTo>
                    <a:close/>
                  </a:path>
                </a:pathLst>
              </a:custGeom>
              <a:grpFill/>
              <a:ln w="11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6000"/>
              </a:p>
            </p:txBody>
          </p:sp>
          <p:sp>
            <p:nvSpPr>
              <p:cNvPr id="40" name="Forme libre : forme 39">
                <a:extLst>
                  <a:ext uri="{FF2B5EF4-FFF2-40B4-BE49-F238E27FC236}">
                    <a16:creationId xmlns:a16="http://schemas.microsoft.com/office/drawing/2014/main" id="{9815B442-4057-0009-D22A-72BDEA5E0515}"/>
                  </a:ext>
                </a:extLst>
              </p:cNvPr>
              <p:cNvSpPr/>
              <p:nvPr/>
            </p:nvSpPr>
            <p:spPr>
              <a:xfrm>
                <a:off x="4922381" y="3932553"/>
                <a:ext cx="185561" cy="245120"/>
              </a:xfrm>
              <a:custGeom>
                <a:avLst/>
                <a:gdLst>
                  <a:gd name="connsiteX0" fmla="*/ 130134 w 185561"/>
                  <a:gd name="connsiteY0" fmla="*/ 245121 h 245120"/>
                  <a:gd name="connsiteX1" fmla="*/ 82281 w 185561"/>
                  <a:gd name="connsiteY1" fmla="*/ 147348 h 245120"/>
                  <a:gd name="connsiteX2" fmla="*/ 47854 w 185561"/>
                  <a:gd name="connsiteY2" fmla="*/ 147348 h 245120"/>
                  <a:gd name="connsiteX3" fmla="*/ 47854 w 185561"/>
                  <a:gd name="connsiteY3" fmla="*/ 245121 h 245120"/>
                  <a:gd name="connsiteX4" fmla="*/ 0 w 185561"/>
                  <a:gd name="connsiteY4" fmla="*/ 245121 h 245120"/>
                  <a:gd name="connsiteX5" fmla="*/ 0 w 185561"/>
                  <a:gd name="connsiteY5" fmla="*/ 0 h 245120"/>
                  <a:gd name="connsiteX6" fmla="*/ 96052 w 185561"/>
                  <a:gd name="connsiteY6" fmla="*/ 0 h 245120"/>
                  <a:gd name="connsiteX7" fmla="*/ 175578 w 185561"/>
                  <a:gd name="connsiteY7" fmla="*/ 75051 h 245120"/>
                  <a:gd name="connsiteX8" fmla="*/ 130823 w 185561"/>
                  <a:gd name="connsiteY8" fmla="*/ 139430 h 245120"/>
                  <a:gd name="connsiteX9" fmla="*/ 185562 w 185561"/>
                  <a:gd name="connsiteY9" fmla="*/ 245121 h 245120"/>
                  <a:gd name="connsiteX10" fmla="*/ 130134 w 185561"/>
                  <a:gd name="connsiteY10" fmla="*/ 245121 h 245120"/>
                  <a:gd name="connsiteX11" fmla="*/ 92953 w 185561"/>
                  <a:gd name="connsiteY11" fmla="*/ 42690 h 245120"/>
                  <a:gd name="connsiteX12" fmla="*/ 47854 w 185561"/>
                  <a:gd name="connsiteY12" fmla="*/ 42690 h 245120"/>
                  <a:gd name="connsiteX13" fmla="*/ 47854 w 185561"/>
                  <a:gd name="connsiteY13" fmla="*/ 107412 h 245120"/>
                  <a:gd name="connsiteX14" fmla="*/ 92953 w 185561"/>
                  <a:gd name="connsiteY14" fmla="*/ 107412 h 245120"/>
                  <a:gd name="connsiteX15" fmla="*/ 127724 w 185561"/>
                  <a:gd name="connsiteY15" fmla="*/ 75051 h 245120"/>
                  <a:gd name="connsiteX16" fmla="*/ 92953 w 185561"/>
                  <a:gd name="connsiteY16" fmla="*/ 42690 h 245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5561" h="245120">
                    <a:moveTo>
                      <a:pt x="130134" y="245121"/>
                    </a:moveTo>
                    <a:lnTo>
                      <a:pt x="82281" y="147348"/>
                    </a:lnTo>
                    <a:lnTo>
                      <a:pt x="47854" y="147348"/>
                    </a:lnTo>
                    <a:lnTo>
                      <a:pt x="47854" y="245121"/>
                    </a:lnTo>
                    <a:lnTo>
                      <a:pt x="0" y="245121"/>
                    </a:lnTo>
                    <a:lnTo>
                      <a:pt x="0" y="0"/>
                    </a:lnTo>
                    <a:lnTo>
                      <a:pt x="96052" y="0"/>
                    </a:lnTo>
                    <a:cubicBezTo>
                      <a:pt x="145971" y="0"/>
                      <a:pt x="175578" y="34083"/>
                      <a:pt x="175578" y="75051"/>
                    </a:cubicBezTo>
                    <a:cubicBezTo>
                      <a:pt x="175578" y="109478"/>
                      <a:pt x="154577" y="130823"/>
                      <a:pt x="130823" y="139430"/>
                    </a:cubicBezTo>
                    <a:lnTo>
                      <a:pt x="185562" y="245121"/>
                    </a:lnTo>
                    <a:lnTo>
                      <a:pt x="130134" y="245121"/>
                    </a:lnTo>
                    <a:close/>
                    <a:moveTo>
                      <a:pt x="92953" y="42690"/>
                    </a:moveTo>
                    <a:lnTo>
                      <a:pt x="47854" y="42690"/>
                    </a:lnTo>
                    <a:lnTo>
                      <a:pt x="47854" y="107412"/>
                    </a:lnTo>
                    <a:lnTo>
                      <a:pt x="92953" y="107412"/>
                    </a:lnTo>
                    <a:cubicBezTo>
                      <a:pt x="113954" y="107412"/>
                      <a:pt x="127724" y="93986"/>
                      <a:pt x="127724" y="75051"/>
                    </a:cubicBezTo>
                    <a:cubicBezTo>
                      <a:pt x="127724" y="56116"/>
                      <a:pt x="113954" y="42690"/>
                      <a:pt x="92953" y="42690"/>
                    </a:cubicBezTo>
                    <a:close/>
                  </a:path>
                </a:pathLst>
              </a:custGeom>
              <a:grpFill/>
              <a:ln w="11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6000"/>
              </a:p>
            </p:txBody>
          </p:sp>
          <p:sp>
            <p:nvSpPr>
              <p:cNvPr id="41" name="Forme libre : forme 40">
                <a:extLst>
                  <a:ext uri="{FF2B5EF4-FFF2-40B4-BE49-F238E27FC236}">
                    <a16:creationId xmlns:a16="http://schemas.microsoft.com/office/drawing/2014/main" id="{CE9CC98E-2253-F298-33F8-5565D0A6EB1D}"/>
                  </a:ext>
                </a:extLst>
              </p:cNvPr>
              <p:cNvSpPr/>
              <p:nvPr/>
            </p:nvSpPr>
            <p:spPr>
              <a:xfrm>
                <a:off x="5147534" y="3932553"/>
                <a:ext cx="161462" cy="245120"/>
              </a:xfrm>
              <a:custGeom>
                <a:avLst/>
                <a:gdLst>
                  <a:gd name="connsiteX0" fmla="*/ 0 w 161462"/>
                  <a:gd name="connsiteY0" fmla="*/ 245121 h 245120"/>
                  <a:gd name="connsiteX1" fmla="*/ 0 w 161462"/>
                  <a:gd name="connsiteY1" fmla="*/ 0 h 245120"/>
                  <a:gd name="connsiteX2" fmla="*/ 161463 w 161462"/>
                  <a:gd name="connsiteY2" fmla="*/ 0 h 245120"/>
                  <a:gd name="connsiteX3" fmla="*/ 161463 w 161462"/>
                  <a:gd name="connsiteY3" fmla="*/ 42690 h 245120"/>
                  <a:gd name="connsiteX4" fmla="*/ 47854 w 161462"/>
                  <a:gd name="connsiteY4" fmla="*/ 42690 h 245120"/>
                  <a:gd name="connsiteX5" fmla="*/ 47854 w 161462"/>
                  <a:gd name="connsiteY5" fmla="*/ 100183 h 245120"/>
                  <a:gd name="connsiteX6" fmla="*/ 144594 w 161462"/>
                  <a:gd name="connsiteY6" fmla="*/ 100183 h 245120"/>
                  <a:gd name="connsiteX7" fmla="*/ 144594 w 161462"/>
                  <a:gd name="connsiteY7" fmla="*/ 142872 h 245120"/>
                  <a:gd name="connsiteX8" fmla="*/ 47854 w 161462"/>
                  <a:gd name="connsiteY8" fmla="*/ 142872 h 245120"/>
                  <a:gd name="connsiteX9" fmla="*/ 47854 w 161462"/>
                  <a:gd name="connsiteY9" fmla="*/ 202431 h 245120"/>
                  <a:gd name="connsiteX10" fmla="*/ 161463 w 161462"/>
                  <a:gd name="connsiteY10" fmla="*/ 202431 h 245120"/>
                  <a:gd name="connsiteX11" fmla="*/ 161463 w 161462"/>
                  <a:gd name="connsiteY11" fmla="*/ 245121 h 245120"/>
                  <a:gd name="connsiteX12" fmla="*/ 0 w 161462"/>
                  <a:gd name="connsiteY12" fmla="*/ 245121 h 245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1462" h="245120">
                    <a:moveTo>
                      <a:pt x="0" y="245121"/>
                    </a:moveTo>
                    <a:lnTo>
                      <a:pt x="0" y="0"/>
                    </a:lnTo>
                    <a:lnTo>
                      <a:pt x="161463" y="0"/>
                    </a:lnTo>
                    <a:lnTo>
                      <a:pt x="161463" y="42690"/>
                    </a:lnTo>
                    <a:lnTo>
                      <a:pt x="47854" y="42690"/>
                    </a:lnTo>
                    <a:lnTo>
                      <a:pt x="47854" y="100183"/>
                    </a:lnTo>
                    <a:lnTo>
                      <a:pt x="144594" y="100183"/>
                    </a:lnTo>
                    <a:lnTo>
                      <a:pt x="144594" y="142872"/>
                    </a:lnTo>
                    <a:lnTo>
                      <a:pt x="47854" y="142872"/>
                    </a:lnTo>
                    <a:lnTo>
                      <a:pt x="47854" y="202431"/>
                    </a:lnTo>
                    <a:lnTo>
                      <a:pt x="161463" y="202431"/>
                    </a:lnTo>
                    <a:lnTo>
                      <a:pt x="161463" y="245121"/>
                    </a:lnTo>
                    <a:lnTo>
                      <a:pt x="0" y="245121"/>
                    </a:lnTo>
                    <a:close/>
                  </a:path>
                </a:pathLst>
              </a:custGeom>
              <a:grpFill/>
              <a:ln w="11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6000"/>
              </a:p>
            </p:txBody>
          </p:sp>
          <p:sp>
            <p:nvSpPr>
              <p:cNvPr id="42" name="Forme libre : forme 41">
                <a:extLst>
                  <a:ext uri="{FF2B5EF4-FFF2-40B4-BE49-F238E27FC236}">
                    <a16:creationId xmlns:a16="http://schemas.microsoft.com/office/drawing/2014/main" id="{B5B53F78-D9C3-02BE-F805-8215D8097526}"/>
                  </a:ext>
                </a:extLst>
              </p:cNvPr>
              <p:cNvSpPr/>
              <p:nvPr/>
            </p:nvSpPr>
            <p:spPr>
              <a:xfrm>
                <a:off x="5328965" y="3932553"/>
                <a:ext cx="216201" cy="245120"/>
              </a:xfrm>
              <a:custGeom>
                <a:avLst/>
                <a:gdLst>
                  <a:gd name="connsiteX0" fmla="*/ 166283 w 216201"/>
                  <a:gd name="connsiteY0" fmla="*/ 245121 h 245120"/>
                  <a:gd name="connsiteX1" fmla="*/ 151823 w 216201"/>
                  <a:gd name="connsiteY1" fmla="*/ 201743 h 245120"/>
                  <a:gd name="connsiteX2" fmla="*/ 64723 w 216201"/>
                  <a:gd name="connsiteY2" fmla="*/ 201743 h 245120"/>
                  <a:gd name="connsiteX3" fmla="*/ 49919 w 216201"/>
                  <a:gd name="connsiteY3" fmla="*/ 245121 h 245120"/>
                  <a:gd name="connsiteX4" fmla="*/ 0 w 216201"/>
                  <a:gd name="connsiteY4" fmla="*/ 245121 h 245120"/>
                  <a:gd name="connsiteX5" fmla="*/ 89166 w 216201"/>
                  <a:gd name="connsiteY5" fmla="*/ 0 h 245120"/>
                  <a:gd name="connsiteX6" fmla="*/ 126691 w 216201"/>
                  <a:gd name="connsiteY6" fmla="*/ 0 h 245120"/>
                  <a:gd name="connsiteX7" fmla="*/ 216202 w 216201"/>
                  <a:gd name="connsiteY7" fmla="*/ 245121 h 245120"/>
                  <a:gd name="connsiteX8" fmla="*/ 166283 w 216201"/>
                  <a:gd name="connsiteY8" fmla="*/ 245121 h 245120"/>
                  <a:gd name="connsiteX9" fmla="*/ 109134 w 216201"/>
                  <a:gd name="connsiteY9" fmla="*/ 72297 h 245120"/>
                  <a:gd name="connsiteX10" fmla="*/ 78149 w 216201"/>
                  <a:gd name="connsiteY10" fmla="*/ 161463 h 245120"/>
                  <a:gd name="connsiteX11" fmla="*/ 139085 w 216201"/>
                  <a:gd name="connsiteY11" fmla="*/ 161463 h 245120"/>
                  <a:gd name="connsiteX12" fmla="*/ 109134 w 216201"/>
                  <a:gd name="connsiteY12" fmla="*/ 72297 h 245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6201" h="245120">
                    <a:moveTo>
                      <a:pt x="166283" y="245121"/>
                    </a:moveTo>
                    <a:lnTo>
                      <a:pt x="151823" y="201743"/>
                    </a:lnTo>
                    <a:lnTo>
                      <a:pt x="64723" y="201743"/>
                    </a:lnTo>
                    <a:lnTo>
                      <a:pt x="49919" y="245121"/>
                    </a:lnTo>
                    <a:lnTo>
                      <a:pt x="0" y="245121"/>
                    </a:lnTo>
                    <a:lnTo>
                      <a:pt x="89166" y="0"/>
                    </a:lnTo>
                    <a:lnTo>
                      <a:pt x="126691" y="0"/>
                    </a:lnTo>
                    <a:lnTo>
                      <a:pt x="216202" y="245121"/>
                    </a:lnTo>
                    <a:lnTo>
                      <a:pt x="166283" y="245121"/>
                    </a:lnTo>
                    <a:close/>
                    <a:moveTo>
                      <a:pt x="109134" y="72297"/>
                    </a:moveTo>
                    <a:lnTo>
                      <a:pt x="78149" y="161463"/>
                    </a:lnTo>
                    <a:lnTo>
                      <a:pt x="139085" y="161463"/>
                    </a:lnTo>
                    <a:lnTo>
                      <a:pt x="109134" y="72297"/>
                    </a:lnTo>
                    <a:close/>
                  </a:path>
                </a:pathLst>
              </a:custGeom>
              <a:grpFill/>
              <a:ln w="11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6000"/>
              </a:p>
            </p:txBody>
          </p:sp>
          <p:sp>
            <p:nvSpPr>
              <p:cNvPr id="43" name="Forme libre : forme 42">
                <a:extLst>
                  <a:ext uri="{FF2B5EF4-FFF2-40B4-BE49-F238E27FC236}">
                    <a16:creationId xmlns:a16="http://schemas.microsoft.com/office/drawing/2014/main" id="{DC8F96A6-51FF-69CF-BE43-3A8B4460CFD0}"/>
                  </a:ext>
                </a:extLst>
              </p:cNvPr>
              <p:cNvSpPr/>
              <p:nvPr/>
            </p:nvSpPr>
            <p:spPr>
              <a:xfrm>
                <a:off x="5536560" y="3932553"/>
                <a:ext cx="175922" cy="245120"/>
              </a:xfrm>
              <a:custGeom>
                <a:avLst/>
                <a:gdLst>
                  <a:gd name="connsiteX0" fmla="*/ 111888 w 175922"/>
                  <a:gd name="connsiteY0" fmla="*/ 42690 h 245120"/>
                  <a:gd name="connsiteX1" fmla="*/ 111888 w 175922"/>
                  <a:gd name="connsiteY1" fmla="*/ 245121 h 245120"/>
                  <a:gd name="connsiteX2" fmla="*/ 64034 w 175922"/>
                  <a:gd name="connsiteY2" fmla="*/ 245121 h 245120"/>
                  <a:gd name="connsiteX3" fmla="*/ 64034 w 175922"/>
                  <a:gd name="connsiteY3" fmla="*/ 42690 h 245120"/>
                  <a:gd name="connsiteX4" fmla="*/ 0 w 175922"/>
                  <a:gd name="connsiteY4" fmla="*/ 42690 h 245120"/>
                  <a:gd name="connsiteX5" fmla="*/ 0 w 175922"/>
                  <a:gd name="connsiteY5" fmla="*/ 0 h 245120"/>
                  <a:gd name="connsiteX6" fmla="*/ 175922 w 175922"/>
                  <a:gd name="connsiteY6" fmla="*/ 0 h 245120"/>
                  <a:gd name="connsiteX7" fmla="*/ 175922 w 175922"/>
                  <a:gd name="connsiteY7" fmla="*/ 42690 h 245120"/>
                  <a:gd name="connsiteX8" fmla="*/ 111888 w 175922"/>
                  <a:gd name="connsiteY8" fmla="*/ 42690 h 245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922" h="245120">
                    <a:moveTo>
                      <a:pt x="111888" y="42690"/>
                    </a:moveTo>
                    <a:lnTo>
                      <a:pt x="111888" y="245121"/>
                    </a:lnTo>
                    <a:lnTo>
                      <a:pt x="64034" y="245121"/>
                    </a:lnTo>
                    <a:lnTo>
                      <a:pt x="64034" y="42690"/>
                    </a:lnTo>
                    <a:lnTo>
                      <a:pt x="0" y="42690"/>
                    </a:lnTo>
                    <a:lnTo>
                      <a:pt x="0" y="0"/>
                    </a:lnTo>
                    <a:lnTo>
                      <a:pt x="175922" y="0"/>
                    </a:lnTo>
                    <a:lnTo>
                      <a:pt x="175922" y="42690"/>
                    </a:lnTo>
                    <a:lnTo>
                      <a:pt x="111888" y="42690"/>
                    </a:lnTo>
                    <a:close/>
                  </a:path>
                </a:pathLst>
              </a:custGeom>
              <a:grpFill/>
              <a:ln w="11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6000"/>
              </a:p>
            </p:txBody>
          </p:sp>
          <p:sp>
            <p:nvSpPr>
              <p:cNvPr id="44" name="Forme libre : forme 43">
                <a:extLst>
                  <a:ext uri="{FF2B5EF4-FFF2-40B4-BE49-F238E27FC236}">
                    <a16:creationId xmlns:a16="http://schemas.microsoft.com/office/drawing/2014/main" id="{D932C21D-1885-EFAC-15A1-928A3829AB0C}"/>
                  </a:ext>
                </a:extLst>
              </p:cNvPr>
              <p:cNvSpPr/>
              <p:nvPr/>
            </p:nvSpPr>
            <p:spPr>
              <a:xfrm>
                <a:off x="5751385" y="3932553"/>
                <a:ext cx="47853" cy="245120"/>
              </a:xfrm>
              <a:custGeom>
                <a:avLst/>
                <a:gdLst>
                  <a:gd name="connsiteX0" fmla="*/ 0 w 47853"/>
                  <a:gd name="connsiteY0" fmla="*/ 245121 h 245120"/>
                  <a:gd name="connsiteX1" fmla="*/ 0 w 47853"/>
                  <a:gd name="connsiteY1" fmla="*/ 0 h 245120"/>
                  <a:gd name="connsiteX2" fmla="*/ 47854 w 47853"/>
                  <a:gd name="connsiteY2" fmla="*/ 0 h 245120"/>
                  <a:gd name="connsiteX3" fmla="*/ 47854 w 47853"/>
                  <a:gd name="connsiteY3" fmla="*/ 245121 h 245120"/>
                  <a:gd name="connsiteX4" fmla="*/ 0 w 47853"/>
                  <a:gd name="connsiteY4" fmla="*/ 245121 h 245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853" h="245120">
                    <a:moveTo>
                      <a:pt x="0" y="245121"/>
                    </a:moveTo>
                    <a:lnTo>
                      <a:pt x="0" y="0"/>
                    </a:lnTo>
                    <a:lnTo>
                      <a:pt x="47854" y="0"/>
                    </a:lnTo>
                    <a:lnTo>
                      <a:pt x="47854" y="245121"/>
                    </a:lnTo>
                    <a:lnTo>
                      <a:pt x="0" y="245121"/>
                    </a:lnTo>
                    <a:close/>
                  </a:path>
                </a:pathLst>
              </a:custGeom>
              <a:grpFill/>
              <a:ln w="11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6000"/>
              </a:p>
            </p:txBody>
          </p:sp>
          <p:sp>
            <p:nvSpPr>
              <p:cNvPr id="45" name="Forme libre : forme 44">
                <a:extLst>
                  <a:ext uri="{FF2B5EF4-FFF2-40B4-BE49-F238E27FC236}">
                    <a16:creationId xmlns:a16="http://schemas.microsoft.com/office/drawing/2014/main" id="{6022860E-6CDA-BBC6-A202-59C30ABDB249}"/>
                  </a:ext>
                </a:extLst>
              </p:cNvPr>
              <p:cNvSpPr/>
              <p:nvPr/>
            </p:nvSpPr>
            <p:spPr>
              <a:xfrm>
                <a:off x="5856387" y="3932553"/>
                <a:ext cx="187627" cy="245120"/>
              </a:xfrm>
              <a:custGeom>
                <a:avLst/>
                <a:gdLst>
                  <a:gd name="connsiteX0" fmla="*/ 144938 w 187627"/>
                  <a:gd name="connsiteY0" fmla="*/ 245121 h 245120"/>
                  <a:gd name="connsiteX1" fmla="*/ 47854 w 187627"/>
                  <a:gd name="connsiteY1" fmla="*/ 94674 h 245120"/>
                  <a:gd name="connsiteX2" fmla="*/ 47854 w 187627"/>
                  <a:gd name="connsiteY2" fmla="*/ 245121 h 245120"/>
                  <a:gd name="connsiteX3" fmla="*/ 0 w 187627"/>
                  <a:gd name="connsiteY3" fmla="*/ 245121 h 245120"/>
                  <a:gd name="connsiteX4" fmla="*/ 0 w 187627"/>
                  <a:gd name="connsiteY4" fmla="*/ 0 h 245120"/>
                  <a:gd name="connsiteX5" fmla="*/ 42690 w 187627"/>
                  <a:gd name="connsiteY5" fmla="*/ 0 h 245120"/>
                  <a:gd name="connsiteX6" fmla="*/ 139774 w 187627"/>
                  <a:gd name="connsiteY6" fmla="*/ 150102 h 245120"/>
                  <a:gd name="connsiteX7" fmla="*/ 139774 w 187627"/>
                  <a:gd name="connsiteY7" fmla="*/ 0 h 245120"/>
                  <a:gd name="connsiteX8" fmla="*/ 187628 w 187627"/>
                  <a:gd name="connsiteY8" fmla="*/ 0 h 245120"/>
                  <a:gd name="connsiteX9" fmla="*/ 187628 w 187627"/>
                  <a:gd name="connsiteY9" fmla="*/ 245121 h 245120"/>
                  <a:gd name="connsiteX10" fmla="*/ 144938 w 187627"/>
                  <a:gd name="connsiteY10" fmla="*/ 245121 h 245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7627" h="245120">
                    <a:moveTo>
                      <a:pt x="144938" y="245121"/>
                    </a:moveTo>
                    <a:lnTo>
                      <a:pt x="47854" y="94674"/>
                    </a:lnTo>
                    <a:lnTo>
                      <a:pt x="47854" y="245121"/>
                    </a:lnTo>
                    <a:lnTo>
                      <a:pt x="0" y="245121"/>
                    </a:lnTo>
                    <a:lnTo>
                      <a:pt x="0" y="0"/>
                    </a:lnTo>
                    <a:lnTo>
                      <a:pt x="42690" y="0"/>
                    </a:lnTo>
                    <a:lnTo>
                      <a:pt x="139774" y="150102"/>
                    </a:lnTo>
                    <a:lnTo>
                      <a:pt x="139774" y="0"/>
                    </a:lnTo>
                    <a:lnTo>
                      <a:pt x="187628" y="0"/>
                    </a:lnTo>
                    <a:lnTo>
                      <a:pt x="187628" y="245121"/>
                    </a:lnTo>
                    <a:lnTo>
                      <a:pt x="144938" y="245121"/>
                    </a:lnTo>
                    <a:close/>
                  </a:path>
                </a:pathLst>
              </a:custGeom>
              <a:grpFill/>
              <a:ln w="11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6000"/>
              </a:p>
            </p:txBody>
          </p:sp>
          <p:sp>
            <p:nvSpPr>
              <p:cNvPr id="46" name="Forme libre : forme 45">
                <a:extLst>
                  <a:ext uri="{FF2B5EF4-FFF2-40B4-BE49-F238E27FC236}">
                    <a16:creationId xmlns:a16="http://schemas.microsoft.com/office/drawing/2014/main" id="{3937A9E7-BC34-E4B7-BADE-943426B56C35}"/>
                  </a:ext>
                </a:extLst>
              </p:cNvPr>
              <p:cNvSpPr/>
              <p:nvPr/>
            </p:nvSpPr>
            <p:spPr>
              <a:xfrm>
                <a:off x="6092901" y="3930487"/>
                <a:ext cx="182807" cy="249251"/>
              </a:xfrm>
              <a:custGeom>
                <a:avLst/>
                <a:gdLst>
                  <a:gd name="connsiteX0" fmla="*/ 159397 w 182807"/>
                  <a:gd name="connsiteY0" fmla="*/ 221366 h 249251"/>
                  <a:gd name="connsiteX1" fmla="*/ 90199 w 182807"/>
                  <a:gd name="connsiteY1" fmla="*/ 249252 h 249251"/>
                  <a:gd name="connsiteX2" fmla="*/ 24099 w 182807"/>
                  <a:gd name="connsiteY2" fmla="*/ 222399 h 249251"/>
                  <a:gd name="connsiteX3" fmla="*/ 4131 w 182807"/>
                  <a:gd name="connsiteY3" fmla="*/ 185562 h 249251"/>
                  <a:gd name="connsiteX4" fmla="*/ 0 w 182807"/>
                  <a:gd name="connsiteY4" fmla="*/ 124626 h 249251"/>
                  <a:gd name="connsiteX5" fmla="*/ 4131 w 182807"/>
                  <a:gd name="connsiteY5" fmla="*/ 63690 h 249251"/>
                  <a:gd name="connsiteX6" fmla="*/ 24099 w 182807"/>
                  <a:gd name="connsiteY6" fmla="*/ 26853 h 249251"/>
                  <a:gd name="connsiteX7" fmla="*/ 90199 w 182807"/>
                  <a:gd name="connsiteY7" fmla="*/ 0 h 249251"/>
                  <a:gd name="connsiteX8" fmla="*/ 182463 w 182807"/>
                  <a:gd name="connsiteY8" fmla="*/ 78494 h 249251"/>
                  <a:gd name="connsiteX9" fmla="*/ 134265 w 182807"/>
                  <a:gd name="connsiteY9" fmla="*/ 78494 h 249251"/>
                  <a:gd name="connsiteX10" fmla="*/ 90199 w 182807"/>
                  <a:gd name="connsiteY10" fmla="*/ 42690 h 249251"/>
                  <a:gd name="connsiteX11" fmla="*/ 59559 w 182807"/>
                  <a:gd name="connsiteY11" fmla="*/ 55772 h 249251"/>
                  <a:gd name="connsiteX12" fmla="*/ 47853 w 182807"/>
                  <a:gd name="connsiteY12" fmla="*/ 124626 h 249251"/>
                  <a:gd name="connsiteX13" fmla="*/ 59559 w 182807"/>
                  <a:gd name="connsiteY13" fmla="*/ 193824 h 249251"/>
                  <a:gd name="connsiteX14" fmla="*/ 90199 w 182807"/>
                  <a:gd name="connsiteY14" fmla="*/ 206562 h 249251"/>
                  <a:gd name="connsiteX15" fmla="*/ 124282 w 182807"/>
                  <a:gd name="connsiteY15" fmla="*/ 192792 h 249251"/>
                  <a:gd name="connsiteX16" fmla="*/ 135298 w 182807"/>
                  <a:gd name="connsiteY16" fmla="*/ 160086 h 249251"/>
                  <a:gd name="connsiteX17" fmla="*/ 135298 w 182807"/>
                  <a:gd name="connsiteY17" fmla="*/ 150790 h 249251"/>
                  <a:gd name="connsiteX18" fmla="*/ 90199 w 182807"/>
                  <a:gd name="connsiteY18" fmla="*/ 150790 h 249251"/>
                  <a:gd name="connsiteX19" fmla="*/ 90199 w 182807"/>
                  <a:gd name="connsiteY19" fmla="*/ 110855 h 249251"/>
                  <a:gd name="connsiteX20" fmla="*/ 182808 w 182807"/>
                  <a:gd name="connsiteY20" fmla="*/ 110855 h 249251"/>
                  <a:gd name="connsiteX21" fmla="*/ 182808 w 182807"/>
                  <a:gd name="connsiteY21" fmla="*/ 146659 h 249251"/>
                  <a:gd name="connsiteX22" fmla="*/ 159397 w 182807"/>
                  <a:gd name="connsiteY22" fmla="*/ 221366 h 249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82807" h="249251">
                    <a:moveTo>
                      <a:pt x="159397" y="221366"/>
                    </a:moveTo>
                    <a:cubicBezTo>
                      <a:pt x="140462" y="240645"/>
                      <a:pt x="117740" y="249252"/>
                      <a:pt x="90199" y="249252"/>
                    </a:cubicBezTo>
                    <a:cubicBezTo>
                      <a:pt x="64034" y="249252"/>
                      <a:pt x="42001" y="240301"/>
                      <a:pt x="24099" y="222399"/>
                    </a:cubicBezTo>
                    <a:cubicBezTo>
                      <a:pt x="13426" y="211726"/>
                      <a:pt x="6885" y="199333"/>
                      <a:pt x="4131" y="185562"/>
                    </a:cubicBezTo>
                    <a:cubicBezTo>
                      <a:pt x="1377" y="171791"/>
                      <a:pt x="0" y="151479"/>
                      <a:pt x="0" y="124626"/>
                    </a:cubicBezTo>
                    <a:cubicBezTo>
                      <a:pt x="0" y="97773"/>
                      <a:pt x="1377" y="77461"/>
                      <a:pt x="4131" y="63690"/>
                    </a:cubicBezTo>
                    <a:cubicBezTo>
                      <a:pt x="6885" y="49575"/>
                      <a:pt x="13426" y="37526"/>
                      <a:pt x="24099" y="26853"/>
                    </a:cubicBezTo>
                    <a:cubicBezTo>
                      <a:pt x="42001" y="8951"/>
                      <a:pt x="64034" y="0"/>
                      <a:pt x="90199" y="0"/>
                    </a:cubicBezTo>
                    <a:cubicBezTo>
                      <a:pt x="145971" y="0"/>
                      <a:pt x="175922" y="35804"/>
                      <a:pt x="182463" y="78494"/>
                    </a:cubicBezTo>
                    <a:lnTo>
                      <a:pt x="134265" y="78494"/>
                    </a:lnTo>
                    <a:cubicBezTo>
                      <a:pt x="128413" y="54739"/>
                      <a:pt x="113953" y="42690"/>
                      <a:pt x="90199" y="42690"/>
                    </a:cubicBezTo>
                    <a:cubicBezTo>
                      <a:pt x="77461" y="42690"/>
                      <a:pt x="67132" y="47165"/>
                      <a:pt x="59559" y="55772"/>
                    </a:cubicBezTo>
                    <a:cubicBezTo>
                      <a:pt x="50608" y="67133"/>
                      <a:pt x="47853" y="76084"/>
                      <a:pt x="47853" y="124626"/>
                    </a:cubicBezTo>
                    <a:cubicBezTo>
                      <a:pt x="47853" y="172824"/>
                      <a:pt x="49919" y="182463"/>
                      <a:pt x="59559" y="193824"/>
                    </a:cubicBezTo>
                    <a:cubicBezTo>
                      <a:pt x="66788" y="202431"/>
                      <a:pt x="77117" y="206562"/>
                      <a:pt x="90199" y="206562"/>
                    </a:cubicBezTo>
                    <a:cubicBezTo>
                      <a:pt x="104314" y="206562"/>
                      <a:pt x="115675" y="202087"/>
                      <a:pt x="124282" y="192792"/>
                    </a:cubicBezTo>
                    <a:cubicBezTo>
                      <a:pt x="131511" y="184529"/>
                      <a:pt x="135298" y="173512"/>
                      <a:pt x="135298" y="160086"/>
                    </a:cubicBezTo>
                    <a:lnTo>
                      <a:pt x="135298" y="150790"/>
                    </a:lnTo>
                    <a:lnTo>
                      <a:pt x="90199" y="150790"/>
                    </a:lnTo>
                    <a:lnTo>
                      <a:pt x="90199" y="110855"/>
                    </a:lnTo>
                    <a:lnTo>
                      <a:pt x="182808" y="110855"/>
                    </a:lnTo>
                    <a:lnTo>
                      <a:pt x="182808" y="146659"/>
                    </a:lnTo>
                    <a:cubicBezTo>
                      <a:pt x="182808" y="182463"/>
                      <a:pt x="176266" y="203464"/>
                      <a:pt x="159397" y="221366"/>
                    </a:cubicBezTo>
                    <a:close/>
                  </a:path>
                </a:pathLst>
              </a:custGeom>
              <a:grpFill/>
              <a:ln w="11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6000"/>
              </a:p>
            </p:txBody>
          </p:sp>
          <p:sp>
            <p:nvSpPr>
              <p:cNvPr id="47" name="Forme libre : forme 46">
                <a:extLst>
                  <a:ext uri="{FF2B5EF4-FFF2-40B4-BE49-F238E27FC236}">
                    <a16:creationId xmlns:a16="http://schemas.microsoft.com/office/drawing/2014/main" id="{B2B6B94B-54D0-EFB2-36F0-CD2DF1BECC9E}"/>
                  </a:ext>
                </a:extLst>
              </p:cNvPr>
              <p:cNvSpPr/>
              <p:nvPr/>
            </p:nvSpPr>
            <p:spPr>
              <a:xfrm>
                <a:off x="6392072" y="3930373"/>
                <a:ext cx="180397" cy="249251"/>
              </a:xfrm>
              <a:custGeom>
                <a:avLst/>
                <a:gdLst>
                  <a:gd name="connsiteX0" fmla="*/ 90199 w 180397"/>
                  <a:gd name="connsiteY0" fmla="*/ 249252 h 249251"/>
                  <a:gd name="connsiteX1" fmla="*/ 24099 w 180397"/>
                  <a:gd name="connsiteY1" fmla="*/ 222399 h 249251"/>
                  <a:gd name="connsiteX2" fmla="*/ 4131 w 180397"/>
                  <a:gd name="connsiteY2" fmla="*/ 185562 h 249251"/>
                  <a:gd name="connsiteX3" fmla="*/ 0 w 180397"/>
                  <a:gd name="connsiteY3" fmla="*/ 124626 h 249251"/>
                  <a:gd name="connsiteX4" fmla="*/ 4131 w 180397"/>
                  <a:gd name="connsiteY4" fmla="*/ 63690 h 249251"/>
                  <a:gd name="connsiteX5" fmla="*/ 24099 w 180397"/>
                  <a:gd name="connsiteY5" fmla="*/ 26853 h 249251"/>
                  <a:gd name="connsiteX6" fmla="*/ 90199 w 180397"/>
                  <a:gd name="connsiteY6" fmla="*/ 0 h 249251"/>
                  <a:gd name="connsiteX7" fmla="*/ 180398 w 180397"/>
                  <a:gd name="connsiteY7" fmla="*/ 77461 h 249251"/>
                  <a:gd name="connsiteX8" fmla="*/ 131856 w 180397"/>
                  <a:gd name="connsiteY8" fmla="*/ 77461 h 249251"/>
                  <a:gd name="connsiteX9" fmla="*/ 90543 w 180397"/>
                  <a:gd name="connsiteY9" fmla="*/ 42690 h 249251"/>
                  <a:gd name="connsiteX10" fmla="*/ 59903 w 180397"/>
                  <a:gd name="connsiteY10" fmla="*/ 55427 h 249251"/>
                  <a:gd name="connsiteX11" fmla="*/ 47854 w 180397"/>
                  <a:gd name="connsiteY11" fmla="*/ 124626 h 249251"/>
                  <a:gd name="connsiteX12" fmla="*/ 59903 w 180397"/>
                  <a:gd name="connsiteY12" fmla="*/ 193824 h 249251"/>
                  <a:gd name="connsiteX13" fmla="*/ 90543 w 180397"/>
                  <a:gd name="connsiteY13" fmla="*/ 206562 h 249251"/>
                  <a:gd name="connsiteX14" fmla="*/ 131856 w 180397"/>
                  <a:gd name="connsiteY14" fmla="*/ 171791 h 249251"/>
                  <a:gd name="connsiteX15" fmla="*/ 180398 w 180397"/>
                  <a:gd name="connsiteY15" fmla="*/ 171791 h 249251"/>
                  <a:gd name="connsiteX16" fmla="*/ 90199 w 180397"/>
                  <a:gd name="connsiteY16" fmla="*/ 249252 h 249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0397" h="249251">
                    <a:moveTo>
                      <a:pt x="90199" y="249252"/>
                    </a:moveTo>
                    <a:cubicBezTo>
                      <a:pt x="64035" y="249252"/>
                      <a:pt x="42001" y="240301"/>
                      <a:pt x="24099" y="222399"/>
                    </a:cubicBezTo>
                    <a:cubicBezTo>
                      <a:pt x="13427" y="211726"/>
                      <a:pt x="6885" y="199333"/>
                      <a:pt x="4131" y="185562"/>
                    </a:cubicBezTo>
                    <a:cubicBezTo>
                      <a:pt x="1377" y="171791"/>
                      <a:pt x="0" y="151479"/>
                      <a:pt x="0" y="124626"/>
                    </a:cubicBezTo>
                    <a:cubicBezTo>
                      <a:pt x="0" y="97773"/>
                      <a:pt x="1377" y="77461"/>
                      <a:pt x="4131" y="63690"/>
                    </a:cubicBezTo>
                    <a:cubicBezTo>
                      <a:pt x="6885" y="49575"/>
                      <a:pt x="13427" y="37525"/>
                      <a:pt x="24099" y="26853"/>
                    </a:cubicBezTo>
                    <a:cubicBezTo>
                      <a:pt x="42001" y="8951"/>
                      <a:pt x="64035" y="0"/>
                      <a:pt x="90199" y="0"/>
                    </a:cubicBezTo>
                    <a:cubicBezTo>
                      <a:pt x="137364" y="0"/>
                      <a:pt x="172135" y="27542"/>
                      <a:pt x="180398" y="77461"/>
                    </a:cubicBezTo>
                    <a:lnTo>
                      <a:pt x="131856" y="77461"/>
                    </a:lnTo>
                    <a:cubicBezTo>
                      <a:pt x="126692" y="56460"/>
                      <a:pt x="113610" y="42690"/>
                      <a:pt x="90543" y="42690"/>
                    </a:cubicBezTo>
                    <a:cubicBezTo>
                      <a:pt x="77461" y="42690"/>
                      <a:pt x="67133" y="46821"/>
                      <a:pt x="59903" y="55427"/>
                    </a:cubicBezTo>
                    <a:cubicBezTo>
                      <a:pt x="49919" y="66100"/>
                      <a:pt x="47854" y="77117"/>
                      <a:pt x="47854" y="124626"/>
                    </a:cubicBezTo>
                    <a:cubicBezTo>
                      <a:pt x="47854" y="172135"/>
                      <a:pt x="49919" y="183152"/>
                      <a:pt x="59903" y="193824"/>
                    </a:cubicBezTo>
                    <a:cubicBezTo>
                      <a:pt x="67133" y="202431"/>
                      <a:pt x="77461" y="206562"/>
                      <a:pt x="90543" y="206562"/>
                    </a:cubicBezTo>
                    <a:cubicBezTo>
                      <a:pt x="113610" y="206562"/>
                      <a:pt x="126692" y="192791"/>
                      <a:pt x="131856" y="171791"/>
                    </a:cubicBezTo>
                    <a:lnTo>
                      <a:pt x="180398" y="171791"/>
                    </a:lnTo>
                    <a:cubicBezTo>
                      <a:pt x="172135" y="221825"/>
                      <a:pt x="137020" y="249252"/>
                      <a:pt x="90199" y="249252"/>
                    </a:cubicBezTo>
                    <a:close/>
                  </a:path>
                </a:pathLst>
              </a:custGeom>
              <a:grpFill/>
              <a:ln w="11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6000"/>
              </a:p>
            </p:txBody>
          </p:sp>
          <p:sp>
            <p:nvSpPr>
              <p:cNvPr id="48" name="Forme libre : forme 47">
                <a:extLst>
                  <a:ext uri="{FF2B5EF4-FFF2-40B4-BE49-F238E27FC236}">
                    <a16:creationId xmlns:a16="http://schemas.microsoft.com/office/drawing/2014/main" id="{86CC58FA-3C6D-F074-DC41-4B67E6EB186E}"/>
                  </a:ext>
                </a:extLst>
              </p:cNvPr>
              <p:cNvSpPr/>
              <p:nvPr/>
            </p:nvSpPr>
            <p:spPr>
              <a:xfrm>
                <a:off x="6582454" y="3932553"/>
                <a:ext cx="194856" cy="245120"/>
              </a:xfrm>
              <a:custGeom>
                <a:avLst/>
                <a:gdLst>
                  <a:gd name="connsiteX0" fmla="*/ 121183 w 194856"/>
                  <a:gd name="connsiteY0" fmla="*/ 144594 h 245120"/>
                  <a:gd name="connsiteX1" fmla="*/ 121183 w 194856"/>
                  <a:gd name="connsiteY1" fmla="*/ 245121 h 245120"/>
                  <a:gd name="connsiteX2" fmla="*/ 73674 w 194856"/>
                  <a:gd name="connsiteY2" fmla="*/ 245121 h 245120"/>
                  <a:gd name="connsiteX3" fmla="*/ 73674 w 194856"/>
                  <a:gd name="connsiteY3" fmla="*/ 144594 h 245120"/>
                  <a:gd name="connsiteX4" fmla="*/ 0 w 194856"/>
                  <a:gd name="connsiteY4" fmla="*/ 0 h 245120"/>
                  <a:gd name="connsiteX5" fmla="*/ 51985 w 194856"/>
                  <a:gd name="connsiteY5" fmla="*/ 0 h 245120"/>
                  <a:gd name="connsiteX6" fmla="*/ 97773 w 194856"/>
                  <a:gd name="connsiteY6" fmla="*/ 98806 h 245120"/>
                  <a:gd name="connsiteX7" fmla="*/ 142872 w 194856"/>
                  <a:gd name="connsiteY7" fmla="*/ 0 h 245120"/>
                  <a:gd name="connsiteX8" fmla="*/ 194857 w 194856"/>
                  <a:gd name="connsiteY8" fmla="*/ 0 h 245120"/>
                  <a:gd name="connsiteX9" fmla="*/ 121183 w 194856"/>
                  <a:gd name="connsiteY9" fmla="*/ 144594 h 245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4856" h="245120">
                    <a:moveTo>
                      <a:pt x="121183" y="144594"/>
                    </a:moveTo>
                    <a:lnTo>
                      <a:pt x="121183" y="245121"/>
                    </a:lnTo>
                    <a:lnTo>
                      <a:pt x="73674" y="245121"/>
                    </a:lnTo>
                    <a:lnTo>
                      <a:pt x="73674" y="144594"/>
                    </a:lnTo>
                    <a:lnTo>
                      <a:pt x="0" y="0"/>
                    </a:lnTo>
                    <a:lnTo>
                      <a:pt x="51985" y="0"/>
                    </a:lnTo>
                    <a:lnTo>
                      <a:pt x="97773" y="98806"/>
                    </a:lnTo>
                    <a:lnTo>
                      <a:pt x="142872" y="0"/>
                    </a:lnTo>
                    <a:lnTo>
                      <a:pt x="194857" y="0"/>
                    </a:lnTo>
                    <a:lnTo>
                      <a:pt x="121183" y="144594"/>
                    </a:lnTo>
                    <a:close/>
                  </a:path>
                </a:pathLst>
              </a:custGeom>
              <a:grpFill/>
              <a:ln w="11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6000"/>
              </a:p>
            </p:txBody>
          </p:sp>
          <p:sp>
            <p:nvSpPr>
              <p:cNvPr id="49" name="Forme libre : forme 48">
                <a:extLst>
                  <a:ext uri="{FF2B5EF4-FFF2-40B4-BE49-F238E27FC236}">
                    <a16:creationId xmlns:a16="http://schemas.microsoft.com/office/drawing/2014/main" id="{5F66717C-FD7C-79F1-094F-0ECB7393750B}"/>
                  </a:ext>
                </a:extLst>
              </p:cNvPr>
              <p:cNvSpPr/>
              <p:nvPr/>
            </p:nvSpPr>
            <p:spPr>
              <a:xfrm>
                <a:off x="6795213" y="3930373"/>
                <a:ext cx="180397" cy="249251"/>
              </a:xfrm>
              <a:custGeom>
                <a:avLst/>
                <a:gdLst>
                  <a:gd name="connsiteX0" fmla="*/ 90199 w 180397"/>
                  <a:gd name="connsiteY0" fmla="*/ 249252 h 249251"/>
                  <a:gd name="connsiteX1" fmla="*/ 24099 w 180397"/>
                  <a:gd name="connsiteY1" fmla="*/ 222399 h 249251"/>
                  <a:gd name="connsiteX2" fmla="*/ 4131 w 180397"/>
                  <a:gd name="connsiteY2" fmla="*/ 185562 h 249251"/>
                  <a:gd name="connsiteX3" fmla="*/ 0 w 180397"/>
                  <a:gd name="connsiteY3" fmla="*/ 124626 h 249251"/>
                  <a:gd name="connsiteX4" fmla="*/ 4131 w 180397"/>
                  <a:gd name="connsiteY4" fmla="*/ 63690 h 249251"/>
                  <a:gd name="connsiteX5" fmla="*/ 24099 w 180397"/>
                  <a:gd name="connsiteY5" fmla="*/ 26853 h 249251"/>
                  <a:gd name="connsiteX6" fmla="*/ 90199 w 180397"/>
                  <a:gd name="connsiteY6" fmla="*/ 0 h 249251"/>
                  <a:gd name="connsiteX7" fmla="*/ 180398 w 180397"/>
                  <a:gd name="connsiteY7" fmla="*/ 77461 h 249251"/>
                  <a:gd name="connsiteX8" fmla="*/ 131856 w 180397"/>
                  <a:gd name="connsiteY8" fmla="*/ 77461 h 249251"/>
                  <a:gd name="connsiteX9" fmla="*/ 90543 w 180397"/>
                  <a:gd name="connsiteY9" fmla="*/ 42690 h 249251"/>
                  <a:gd name="connsiteX10" fmla="*/ 59903 w 180397"/>
                  <a:gd name="connsiteY10" fmla="*/ 55427 h 249251"/>
                  <a:gd name="connsiteX11" fmla="*/ 47854 w 180397"/>
                  <a:gd name="connsiteY11" fmla="*/ 124626 h 249251"/>
                  <a:gd name="connsiteX12" fmla="*/ 59903 w 180397"/>
                  <a:gd name="connsiteY12" fmla="*/ 193824 h 249251"/>
                  <a:gd name="connsiteX13" fmla="*/ 90543 w 180397"/>
                  <a:gd name="connsiteY13" fmla="*/ 206562 h 249251"/>
                  <a:gd name="connsiteX14" fmla="*/ 131856 w 180397"/>
                  <a:gd name="connsiteY14" fmla="*/ 171791 h 249251"/>
                  <a:gd name="connsiteX15" fmla="*/ 180398 w 180397"/>
                  <a:gd name="connsiteY15" fmla="*/ 171791 h 249251"/>
                  <a:gd name="connsiteX16" fmla="*/ 90199 w 180397"/>
                  <a:gd name="connsiteY16" fmla="*/ 249252 h 249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0397" h="249251">
                    <a:moveTo>
                      <a:pt x="90199" y="249252"/>
                    </a:moveTo>
                    <a:cubicBezTo>
                      <a:pt x="64035" y="249252"/>
                      <a:pt x="42001" y="240301"/>
                      <a:pt x="24099" y="222399"/>
                    </a:cubicBezTo>
                    <a:cubicBezTo>
                      <a:pt x="13427" y="211726"/>
                      <a:pt x="6885" y="199333"/>
                      <a:pt x="4131" y="185562"/>
                    </a:cubicBezTo>
                    <a:cubicBezTo>
                      <a:pt x="1377" y="171791"/>
                      <a:pt x="0" y="151479"/>
                      <a:pt x="0" y="124626"/>
                    </a:cubicBezTo>
                    <a:cubicBezTo>
                      <a:pt x="0" y="97773"/>
                      <a:pt x="1377" y="77461"/>
                      <a:pt x="4131" y="63690"/>
                    </a:cubicBezTo>
                    <a:cubicBezTo>
                      <a:pt x="6885" y="49575"/>
                      <a:pt x="13427" y="37525"/>
                      <a:pt x="24099" y="26853"/>
                    </a:cubicBezTo>
                    <a:cubicBezTo>
                      <a:pt x="42001" y="8951"/>
                      <a:pt x="64035" y="0"/>
                      <a:pt x="90199" y="0"/>
                    </a:cubicBezTo>
                    <a:cubicBezTo>
                      <a:pt x="137364" y="0"/>
                      <a:pt x="172135" y="27542"/>
                      <a:pt x="180398" y="77461"/>
                    </a:cubicBezTo>
                    <a:lnTo>
                      <a:pt x="131856" y="77461"/>
                    </a:lnTo>
                    <a:cubicBezTo>
                      <a:pt x="126692" y="56460"/>
                      <a:pt x="113609" y="42690"/>
                      <a:pt x="90543" y="42690"/>
                    </a:cubicBezTo>
                    <a:cubicBezTo>
                      <a:pt x="77461" y="42690"/>
                      <a:pt x="67133" y="46821"/>
                      <a:pt x="59903" y="55427"/>
                    </a:cubicBezTo>
                    <a:cubicBezTo>
                      <a:pt x="49919" y="66100"/>
                      <a:pt x="47854" y="77117"/>
                      <a:pt x="47854" y="124626"/>
                    </a:cubicBezTo>
                    <a:cubicBezTo>
                      <a:pt x="47854" y="172135"/>
                      <a:pt x="49919" y="183152"/>
                      <a:pt x="59903" y="193824"/>
                    </a:cubicBezTo>
                    <a:cubicBezTo>
                      <a:pt x="67133" y="202431"/>
                      <a:pt x="77461" y="206562"/>
                      <a:pt x="90543" y="206562"/>
                    </a:cubicBezTo>
                    <a:cubicBezTo>
                      <a:pt x="113609" y="206562"/>
                      <a:pt x="126692" y="192791"/>
                      <a:pt x="131856" y="171791"/>
                    </a:cubicBezTo>
                    <a:lnTo>
                      <a:pt x="180398" y="171791"/>
                    </a:lnTo>
                    <a:cubicBezTo>
                      <a:pt x="172135" y="221825"/>
                      <a:pt x="137020" y="249252"/>
                      <a:pt x="90199" y="249252"/>
                    </a:cubicBezTo>
                    <a:close/>
                  </a:path>
                </a:pathLst>
              </a:custGeom>
              <a:grpFill/>
              <a:ln w="11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6000"/>
              </a:p>
            </p:txBody>
          </p:sp>
          <p:sp>
            <p:nvSpPr>
              <p:cNvPr id="50" name="Forme libre : forme 49">
                <a:extLst>
                  <a:ext uri="{FF2B5EF4-FFF2-40B4-BE49-F238E27FC236}">
                    <a16:creationId xmlns:a16="http://schemas.microsoft.com/office/drawing/2014/main" id="{47BA09DD-E326-2C68-D22D-63D1EC6FA999}"/>
                  </a:ext>
                </a:extLst>
              </p:cNvPr>
              <p:cNvSpPr/>
              <p:nvPr/>
            </p:nvSpPr>
            <p:spPr>
              <a:xfrm>
                <a:off x="7016923" y="3932553"/>
                <a:ext cx="159052" cy="245120"/>
              </a:xfrm>
              <a:custGeom>
                <a:avLst/>
                <a:gdLst>
                  <a:gd name="connsiteX0" fmla="*/ 0 w 159052"/>
                  <a:gd name="connsiteY0" fmla="*/ 245121 h 245120"/>
                  <a:gd name="connsiteX1" fmla="*/ 0 w 159052"/>
                  <a:gd name="connsiteY1" fmla="*/ 0 h 245120"/>
                  <a:gd name="connsiteX2" fmla="*/ 47854 w 159052"/>
                  <a:gd name="connsiteY2" fmla="*/ 0 h 245120"/>
                  <a:gd name="connsiteX3" fmla="*/ 47854 w 159052"/>
                  <a:gd name="connsiteY3" fmla="*/ 202431 h 245120"/>
                  <a:gd name="connsiteX4" fmla="*/ 159053 w 159052"/>
                  <a:gd name="connsiteY4" fmla="*/ 202431 h 245120"/>
                  <a:gd name="connsiteX5" fmla="*/ 159053 w 159052"/>
                  <a:gd name="connsiteY5" fmla="*/ 245121 h 245120"/>
                  <a:gd name="connsiteX6" fmla="*/ 0 w 159052"/>
                  <a:gd name="connsiteY6" fmla="*/ 245121 h 245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9052" h="245120">
                    <a:moveTo>
                      <a:pt x="0" y="245121"/>
                    </a:moveTo>
                    <a:lnTo>
                      <a:pt x="0" y="0"/>
                    </a:lnTo>
                    <a:lnTo>
                      <a:pt x="47854" y="0"/>
                    </a:lnTo>
                    <a:lnTo>
                      <a:pt x="47854" y="202431"/>
                    </a:lnTo>
                    <a:lnTo>
                      <a:pt x="159053" y="202431"/>
                    </a:lnTo>
                    <a:lnTo>
                      <a:pt x="159053" y="245121"/>
                    </a:lnTo>
                    <a:lnTo>
                      <a:pt x="0" y="245121"/>
                    </a:lnTo>
                    <a:close/>
                  </a:path>
                </a:pathLst>
              </a:custGeom>
              <a:grpFill/>
              <a:ln w="11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6000"/>
              </a:p>
            </p:txBody>
          </p:sp>
          <p:sp>
            <p:nvSpPr>
              <p:cNvPr id="51" name="Forme libre : forme 50">
                <a:extLst>
                  <a:ext uri="{FF2B5EF4-FFF2-40B4-BE49-F238E27FC236}">
                    <a16:creationId xmlns:a16="http://schemas.microsoft.com/office/drawing/2014/main" id="{4F363482-7C1B-A1AC-A3F9-BC5F21E15BC6}"/>
                  </a:ext>
                </a:extLst>
              </p:cNvPr>
              <p:cNvSpPr/>
              <p:nvPr/>
            </p:nvSpPr>
            <p:spPr>
              <a:xfrm>
                <a:off x="7214879" y="3932553"/>
                <a:ext cx="161462" cy="245120"/>
              </a:xfrm>
              <a:custGeom>
                <a:avLst/>
                <a:gdLst>
                  <a:gd name="connsiteX0" fmla="*/ 0 w 161462"/>
                  <a:gd name="connsiteY0" fmla="*/ 245121 h 245120"/>
                  <a:gd name="connsiteX1" fmla="*/ 0 w 161462"/>
                  <a:gd name="connsiteY1" fmla="*/ 0 h 245120"/>
                  <a:gd name="connsiteX2" fmla="*/ 161463 w 161462"/>
                  <a:gd name="connsiteY2" fmla="*/ 0 h 245120"/>
                  <a:gd name="connsiteX3" fmla="*/ 161463 w 161462"/>
                  <a:gd name="connsiteY3" fmla="*/ 42690 h 245120"/>
                  <a:gd name="connsiteX4" fmla="*/ 47854 w 161462"/>
                  <a:gd name="connsiteY4" fmla="*/ 42690 h 245120"/>
                  <a:gd name="connsiteX5" fmla="*/ 47854 w 161462"/>
                  <a:gd name="connsiteY5" fmla="*/ 100183 h 245120"/>
                  <a:gd name="connsiteX6" fmla="*/ 144594 w 161462"/>
                  <a:gd name="connsiteY6" fmla="*/ 100183 h 245120"/>
                  <a:gd name="connsiteX7" fmla="*/ 144594 w 161462"/>
                  <a:gd name="connsiteY7" fmla="*/ 142872 h 245120"/>
                  <a:gd name="connsiteX8" fmla="*/ 47854 w 161462"/>
                  <a:gd name="connsiteY8" fmla="*/ 142872 h 245120"/>
                  <a:gd name="connsiteX9" fmla="*/ 47854 w 161462"/>
                  <a:gd name="connsiteY9" fmla="*/ 202431 h 245120"/>
                  <a:gd name="connsiteX10" fmla="*/ 161463 w 161462"/>
                  <a:gd name="connsiteY10" fmla="*/ 202431 h 245120"/>
                  <a:gd name="connsiteX11" fmla="*/ 161463 w 161462"/>
                  <a:gd name="connsiteY11" fmla="*/ 245121 h 245120"/>
                  <a:gd name="connsiteX12" fmla="*/ 0 w 161462"/>
                  <a:gd name="connsiteY12" fmla="*/ 245121 h 245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1462" h="245120">
                    <a:moveTo>
                      <a:pt x="0" y="245121"/>
                    </a:moveTo>
                    <a:lnTo>
                      <a:pt x="0" y="0"/>
                    </a:lnTo>
                    <a:lnTo>
                      <a:pt x="161463" y="0"/>
                    </a:lnTo>
                    <a:lnTo>
                      <a:pt x="161463" y="42690"/>
                    </a:lnTo>
                    <a:lnTo>
                      <a:pt x="47854" y="42690"/>
                    </a:lnTo>
                    <a:lnTo>
                      <a:pt x="47854" y="100183"/>
                    </a:lnTo>
                    <a:lnTo>
                      <a:pt x="144594" y="100183"/>
                    </a:lnTo>
                    <a:lnTo>
                      <a:pt x="144594" y="142872"/>
                    </a:lnTo>
                    <a:lnTo>
                      <a:pt x="47854" y="142872"/>
                    </a:lnTo>
                    <a:lnTo>
                      <a:pt x="47854" y="202431"/>
                    </a:lnTo>
                    <a:lnTo>
                      <a:pt x="161463" y="202431"/>
                    </a:lnTo>
                    <a:lnTo>
                      <a:pt x="161463" y="245121"/>
                    </a:lnTo>
                    <a:lnTo>
                      <a:pt x="0" y="245121"/>
                    </a:lnTo>
                    <a:close/>
                  </a:path>
                </a:pathLst>
              </a:custGeom>
              <a:grpFill/>
              <a:ln w="11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6000"/>
              </a:p>
            </p:txBody>
          </p:sp>
          <p:sp>
            <p:nvSpPr>
              <p:cNvPr id="52" name="Forme libre : forme 51">
                <a:extLst>
                  <a:ext uri="{FF2B5EF4-FFF2-40B4-BE49-F238E27FC236}">
                    <a16:creationId xmlns:a16="http://schemas.microsoft.com/office/drawing/2014/main" id="{A6EAC9C7-8896-BEFF-DFA0-D5992DF82D23}"/>
                  </a:ext>
                </a:extLst>
              </p:cNvPr>
              <p:cNvSpPr/>
              <p:nvPr/>
            </p:nvSpPr>
            <p:spPr>
              <a:xfrm>
                <a:off x="7401129" y="3930373"/>
                <a:ext cx="180397" cy="249251"/>
              </a:xfrm>
              <a:custGeom>
                <a:avLst/>
                <a:gdLst>
                  <a:gd name="connsiteX0" fmla="*/ 89510 w 180397"/>
                  <a:gd name="connsiteY0" fmla="*/ 249252 h 249251"/>
                  <a:gd name="connsiteX1" fmla="*/ 0 w 180397"/>
                  <a:gd name="connsiteY1" fmla="*/ 216890 h 249251"/>
                  <a:gd name="connsiteX2" fmla="*/ 30984 w 180397"/>
                  <a:gd name="connsiteY2" fmla="*/ 185906 h 249251"/>
                  <a:gd name="connsiteX3" fmla="*/ 90199 w 180397"/>
                  <a:gd name="connsiteY3" fmla="*/ 206562 h 249251"/>
                  <a:gd name="connsiteX4" fmla="*/ 133577 w 180397"/>
                  <a:gd name="connsiteY4" fmla="*/ 176267 h 249251"/>
                  <a:gd name="connsiteX5" fmla="*/ 126003 w 180397"/>
                  <a:gd name="connsiteY5" fmla="*/ 155610 h 249251"/>
                  <a:gd name="connsiteX6" fmla="*/ 104314 w 180397"/>
                  <a:gd name="connsiteY6" fmla="*/ 147003 h 249251"/>
                  <a:gd name="connsiteX7" fmla="*/ 74706 w 180397"/>
                  <a:gd name="connsiteY7" fmla="*/ 142872 h 249251"/>
                  <a:gd name="connsiteX8" fmla="*/ 27197 w 180397"/>
                  <a:gd name="connsiteY8" fmla="*/ 122560 h 249251"/>
                  <a:gd name="connsiteX9" fmla="*/ 9640 w 180397"/>
                  <a:gd name="connsiteY9" fmla="*/ 74362 h 249251"/>
                  <a:gd name="connsiteX10" fmla="*/ 95019 w 180397"/>
                  <a:gd name="connsiteY10" fmla="*/ 0 h 249251"/>
                  <a:gd name="connsiteX11" fmla="*/ 174201 w 180397"/>
                  <a:gd name="connsiteY11" fmla="*/ 28574 h 249251"/>
                  <a:gd name="connsiteX12" fmla="*/ 143905 w 180397"/>
                  <a:gd name="connsiteY12" fmla="*/ 58526 h 249251"/>
                  <a:gd name="connsiteX13" fmla="*/ 93642 w 180397"/>
                  <a:gd name="connsiteY13" fmla="*/ 41657 h 249251"/>
                  <a:gd name="connsiteX14" fmla="*/ 55772 w 180397"/>
                  <a:gd name="connsiteY14" fmla="*/ 72641 h 249251"/>
                  <a:gd name="connsiteX15" fmla="*/ 63001 w 180397"/>
                  <a:gd name="connsiteY15" fmla="*/ 90199 h 249251"/>
                  <a:gd name="connsiteX16" fmla="*/ 85723 w 180397"/>
                  <a:gd name="connsiteY16" fmla="*/ 99838 h 249251"/>
                  <a:gd name="connsiteX17" fmla="*/ 114642 w 180397"/>
                  <a:gd name="connsiteY17" fmla="*/ 103970 h 249251"/>
                  <a:gd name="connsiteX18" fmla="*/ 161463 w 180397"/>
                  <a:gd name="connsiteY18" fmla="*/ 122905 h 249251"/>
                  <a:gd name="connsiteX19" fmla="*/ 180398 w 180397"/>
                  <a:gd name="connsiteY19" fmla="*/ 174889 h 249251"/>
                  <a:gd name="connsiteX20" fmla="*/ 89510 w 180397"/>
                  <a:gd name="connsiteY20" fmla="*/ 249252 h 249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80397" h="249251">
                    <a:moveTo>
                      <a:pt x="89510" y="249252"/>
                    </a:moveTo>
                    <a:cubicBezTo>
                      <a:pt x="52329" y="249252"/>
                      <a:pt x="24099" y="241334"/>
                      <a:pt x="0" y="216890"/>
                    </a:cubicBezTo>
                    <a:lnTo>
                      <a:pt x="30984" y="185906"/>
                    </a:lnTo>
                    <a:cubicBezTo>
                      <a:pt x="46476" y="201398"/>
                      <a:pt x="67477" y="206562"/>
                      <a:pt x="90199" y="206562"/>
                    </a:cubicBezTo>
                    <a:cubicBezTo>
                      <a:pt x="118429" y="206562"/>
                      <a:pt x="133577" y="195890"/>
                      <a:pt x="133577" y="176267"/>
                    </a:cubicBezTo>
                    <a:cubicBezTo>
                      <a:pt x="133577" y="167660"/>
                      <a:pt x="131167" y="160430"/>
                      <a:pt x="126003" y="155610"/>
                    </a:cubicBezTo>
                    <a:cubicBezTo>
                      <a:pt x="121183" y="151135"/>
                      <a:pt x="115675" y="148725"/>
                      <a:pt x="104314" y="147003"/>
                    </a:cubicBezTo>
                    <a:lnTo>
                      <a:pt x="74706" y="142872"/>
                    </a:lnTo>
                    <a:cubicBezTo>
                      <a:pt x="53706" y="139774"/>
                      <a:pt x="38214" y="133233"/>
                      <a:pt x="27197" y="122560"/>
                    </a:cubicBezTo>
                    <a:cubicBezTo>
                      <a:pt x="15492" y="110855"/>
                      <a:pt x="9640" y="95019"/>
                      <a:pt x="9640" y="74362"/>
                    </a:cubicBezTo>
                    <a:cubicBezTo>
                      <a:pt x="9640" y="30640"/>
                      <a:pt x="42001" y="0"/>
                      <a:pt x="95019" y="0"/>
                    </a:cubicBezTo>
                    <a:cubicBezTo>
                      <a:pt x="128757" y="0"/>
                      <a:pt x="153200" y="8263"/>
                      <a:pt x="174201" y="28574"/>
                    </a:cubicBezTo>
                    <a:lnTo>
                      <a:pt x="143905" y="58526"/>
                    </a:lnTo>
                    <a:cubicBezTo>
                      <a:pt x="128413" y="43722"/>
                      <a:pt x="109822" y="41657"/>
                      <a:pt x="93642" y="41657"/>
                    </a:cubicBezTo>
                    <a:cubicBezTo>
                      <a:pt x="68166" y="41657"/>
                      <a:pt x="55772" y="55772"/>
                      <a:pt x="55772" y="72641"/>
                    </a:cubicBezTo>
                    <a:cubicBezTo>
                      <a:pt x="55772" y="78838"/>
                      <a:pt x="57837" y="85379"/>
                      <a:pt x="63001" y="90199"/>
                    </a:cubicBezTo>
                    <a:cubicBezTo>
                      <a:pt x="67821" y="94674"/>
                      <a:pt x="75739" y="98461"/>
                      <a:pt x="85723" y="99838"/>
                    </a:cubicBezTo>
                    <a:lnTo>
                      <a:pt x="114642" y="103970"/>
                    </a:lnTo>
                    <a:cubicBezTo>
                      <a:pt x="137020" y="107068"/>
                      <a:pt x="151135" y="113265"/>
                      <a:pt x="161463" y="122905"/>
                    </a:cubicBezTo>
                    <a:cubicBezTo>
                      <a:pt x="174545" y="135298"/>
                      <a:pt x="180398" y="153200"/>
                      <a:pt x="180398" y="174889"/>
                    </a:cubicBezTo>
                    <a:cubicBezTo>
                      <a:pt x="180398" y="222514"/>
                      <a:pt x="140807" y="249252"/>
                      <a:pt x="89510" y="249252"/>
                    </a:cubicBezTo>
                    <a:close/>
                  </a:path>
                </a:pathLst>
              </a:custGeom>
              <a:grpFill/>
              <a:ln w="11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6000"/>
              </a:p>
            </p:txBody>
          </p:sp>
          <p:sp>
            <p:nvSpPr>
              <p:cNvPr id="53" name="Forme libre : forme 52">
                <a:extLst>
                  <a:ext uri="{FF2B5EF4-FFF2-40B4-BE49-F238E27FC236}">
                    <a16:creationId xmlns:a16="http://schemas.microsoft.com/office/drawing/2014/main" id="{89010350-699D-6A84-536D-EBAC6A5E3A9B}"/>
                  </a:ext>
                </a:extLst>
              </p:cNvPr>
              <p:cNvSpPr/>
              <p:nvPr/>
            </p:nvSpPr>
            <p:spPr>
              <a:xfrm>
                <a:off x="7621462" y="4126722"/>
                <a:ext cx="51296" cy="50952"/>
              </a:xfrm>
              <a:custGeom>
                <a:avLst/>
                <a:gdLst>
                  <a:gd name="connsiteX0" fmla="*/ 0 w 51296"/>
                  <a:gd name="connsiteY0" fmla="*/ 50952 h 50952"/>
                  <a:gd name="connsiteX1" fmla="*/ 0 w 51296"/>
                  <a:gd name="connsiteY1" fmla="*/ 0 h 50952"/>
                  <a:gd name="connsiteX2" fmla="*/ 51296 w 51296"/>
                  <a:gd name="connsiteY2" fmla="*/ 0 h 50952"/>
                  <a:gd name="connsiteX3" fmla="*/ 51296 w 51296"/>
                  <a:gd name="connsiteY3" fmla="*/ 50952 h 50952"/>
                  <a:gd name="connsiteX4" fmla="*/ 0 w 51296"/>
                  <a:gd name="connsiteY4" fmla="*/ 50952 h 50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296" h="50952">
                    <a:moveTo>
                      <a:pt x="0" y="50952"/>
                    </a:moveTo>
                    <a:lnTo>
                      <a:pt x="0" y="0"/>
                    </a:lnTo>
                    <a:lnTo>
                      <a:pt x="51296" y="0"/>
                    </a:lnTo>
                    <a:lnTo>
                      <a:pt x="51296" y="50952"/>
                    </a:lnTo>
                    <a:lnTo>
                      <a:pt x="0" y="50952"/>
                    </a:lnTo>
                    <a:close/>
                  </a:path>
                </a:pathLst>
              </a:custGeom>
              <a:grpFill/>
              <a:ln w="11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6000"/>
              </a:p>
            </p:txBody>
          </p:sp>
          <p:sp>
            <p:nvSpPr>
              <p:cNvPr id="54" name="Forme libre : forme 53">
                <a:extLst>
                  <a:ext uri="{FF2B5EF4-FFF2-40B4-BE49-F238E27FC236}">
                    <a16:creationId xmlns:a16="http://schemas.microsoft.com/office/drawing/2014/main" id="{1114CBA7-591A-9379-EBFD-7298F2845F1F}"/>
                  </a:ext>
                </a:extLst>
              </p:cNvPr>
              <p:cNvSpPr/>
              <p:nvPr/>
            </p:nvSpPr>
            <p:spPr>
              <a:xfrm>
                <a:off x="7804614" y="3932553"/>
                <a:ext cx="161462" cy="245120"/>
              </a:xfrm>
              <a:custGeom>
                <a:avLst/>
                <a:gdLst>
                  <a:gd name="connsiteX0" fmla="*/ 47853 w 161462"/>
                  <a:gd name="connsiteY0" fmla="*/ 42690 h 245120"/>
                  <a:gd name="connsiteX1" fmla="*/ 47853 w 161462"/>
                  <a:gd name="connsiteY1" fmla="*/ 102937 h 245120"/>
                  <a:gd name="connsiteX2" fmla="*/ 144593 w 161462"/>
                  <a:gd name="connsiteY2" fmla="*/ 102937 h 245120"/>
                  <a:gd name="connsiteX3" fmla="*/ 144593 w 161462"/>
                  <a:gd name="connsiteY3" fmla="*/ 145626 h 245120"/>
                  <a:gd name="connsiteX4" fmla="*/ 47853 w 161462"/>
                  <a:gd name="connsiteY4" fmla="*/ 145626 h 245120"/>
                  <a:gd name="connsiteX5" fmla="*/ 47853 w 161462"/>
                  <a:gd name="connsiteY5" fmla="*/ 245121 h 245120"/>
                  <a:gd name="connsiteX6" fmla="*/ 0 w 161462"/>
                  <a:gd name="connsiteY6" fmla="*/ 245121 h 245120"/>
                  <a:gd name="connsiteX7" fmla="*/ 0 w 161462"/>
                  <a:gd name="connsiteY7" fmla="*/ 0 h 245120"/>
                  <a:gd name="connsiteX8" fmla="*/ 161463 w 161462"/>
                  <a:gd name="connsiteY8" fmla="*/ 0 h 245120"/>
                  <a:gd name="connsiteX9" fmla="*/ 161463 w 161462"/>
                  <a:gd name="connsiteY9" fmla="*/ 42690 h 245120"/>
                  <a:gd name="connsiteX10" fmla="*/ 47853 w 161462"/>
                  <a:gd name="connsiteY10" fmla="*/ 42690 h 245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462" h="245120">
                    <a:moveTo>
                      <a:pt x="47853" y="42690"/>
                    </a:moveTo>
                    <a:lnTo>
                      <a:pt x="47853" y="102937"/>
                    </a:lnTo>
                    <a:lnTo>
                      <a:pt x="144593" y="102937"/>
                    </a:lnTo>
                    <a:lnTo>
                      <a:pt x="144593" y="145626"/>
                    </a:lnTo>
                    <a:lnTo>
                      <a:pt x="47853" y="145626"/>
                    </a:lnTo>
                    <a:lnTo>
                      <a:pt x="47853" y="245121"/>
                    </a:lnTo>
                    <a:lnTo>
                      <a:pt x="0" y="245121"/>
                    </a:lnTo>
                    <a:lnTo>
                      <a:pt x="0" y="0"/>
                    </a:lnTo>
                    <a:lnTo>
                      <a:pt x="161463" y="0"/>
                    </a:lnTo>
                    <a:lnTo>
                      <a:pt x="161463" y="42690"/>
                    </a:lnTo>
                    <a:lnTo>
                      <a:pt x="47853" y="42690"/>
                    </a:lnTo>
                    <a:close/>
                  </a:path>
                </a:pathLst>
              </a:custGeom>
              <a:solidFill>
                <a:schemeClr val="tx2"/>
              </a:solidFill>
              <a:ln w="11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6000"/>
              </a:p>
            </p:txBody>
          </p:sp>
          <p:sp>
            <p:nvSpPr>
              <p:cNvPr id="55" name="Forme libre : forme 54">
                <a:extLst>
                  <a:ext uri="{FF2B5EF4-FFF2-40B4-BE49-F238E27FC236}">
                    <a16:creationId xmlns:a16="http://schemas.microsoft.com/office/drawing/2014/main" id="{EA61589E-E9D9-B15B-2C97-B54BE1A988BE}"/>
                  </a:ext>
                </a:extLst>
              </p:cNvPr>
              <p:cNvSpPr/>
              <p:nvPr/>
            </p:nvSpPr>
            <p:spPr>
              <a:xfrm>
                <a:off x="7992584" y="3930487"/>
                <a:ext cx="181088" cy="249251"/>
              </a:xfrm>
              <a:custGeom>
                <a:avLst/>
                <a:gdLst>
                  <a:gd name="connsiteX0" fmla="*/ 156645 w 181088"/>
                  <a:gd name="connsiteY0" fmla="*/ 222399 h 249251"/>
                  <a:gd name="connsiteX1" fmla="*/ 90545 w 181088"/>
                  <a:gd name="connsiteY1" fmla="*/ 249252 h 249251"/>
                  <a:gd name="connsiteX2" fmla="*/ 24101 w 181088"/>
                  <a:gd name="connsiteY2" fmla="*/ 222399 h 249251"/>
                  <a:gd name="connsiteX3" fmla="*/ 2 w 181088"/>
                  <a:gd name="connsiteY3" fmla="*/ 124626 h 249251"/>
                  <a:gd name="connsiteX4" fmla="*/ 24101 w 181088"/>
                  <a:gd name="connsiteY4" fmla="*/ 26853 h 249251"/>
                  <a:gd name="connsiteX5" fmla="*/ 90545 w 181088"/>
                  <a:gd name="connsiteY5" fmla="*/ 0 h 249251"/>
                  <a:gd name="connsiteX6" fmla="*/ 156645 w 181088"/>
                  <a:gd name="connsiteY6" fmla="*/ 26853 h 249251"/>
                  <a:gd name="connsiteX7" fmla="*/ 181088 w 181088"/>
                  <a:gd name="connsiteY7" fmla="*/ 124626 h 249251"/>
                  <a:gd name="connsiteX8" fmla="*/ 156645 w 181088"/>
                  <a:gd name="connsiteY8" fmla="*/ 222399 h 249251"/>
                  <a:gd name="connsiteX9" fmla="*/ 121185 w 181088"/>
                  <a:gd name="connsiteY9" fmla="*/ 55772 h 249251"/>
                  <a:gd name="connsiteX10" fmla="*/ 90545 w 181088"/>
                  <a:gd name="connsiteY10" fmla="*/ 42690 h 249251"/>
                  <a:gd name="connsiteX11" fmla="*/ 59561 w 181088"/>
                  <a:gd name="connsiteY11" fmla="*/ 55772 h 249251"/>
                  <a:gd name="connsiteX12" fmla="*/ 47856 w 181088"/>
                  <a:gd name="connsiteY12" fmla="*/ 124626 h 249251"/>
                  <a:gd name="connsiteX13" fmla="*/ 59561 w 181088"/>
                  <a:gd name="connsiteY13" fmla="*/ 193480 h 249251"/>
                  <a:gd name="connsiteX14" fmla="*/ 90545 w 181088"/>
                  <a:gd name="connsiteY14" fmla="*/ 206562 h 249251"/>
                  <a:gd name="connsiteX15" fmla="*/ 121185 w 181088"/>
                  <a:gd name="connsiteY15" fmla="*/ 193480 h 249251"/>
                  <a:gd name="connsiteX16" fmla="*/ 133235 w 181088"/>
                  <a:gd name="connsiteY16" fmla="*/ 124626 h 249251"/>
                  <a:gd name="connsiteX17" fmla="*/ 121185 w 181088"/>
                  <a:gd name="connsiteY17" fmla="*/ 55772 h 249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1088" h="249251">
                    <a:moveTo>
                      <a:pt x="156645" y="222399"/>
                    </a:moveTo>
                    <a:cubicBezTo>
                      <a:pt x="139432" y="239612"/>
                      <a:pt x="118431" y="249252"/>
                      <a:pt x="90545" y="249252"/>
                    </a:cubicBezTo>
                    <a:cubicBezTo>
                      <a:pt x="62659" y="249252"/>
                      <a:pt x="41314" y="239612"/>
                      <a:pt x="24101" y="222399"/>
                    </a:cubicBezTo>
                    <a:cubicBezTo>
                      <a:pt x="-687" y="197611"/>
                      <a:pt x="2" y="166971"/>
                      <a:pt x="2" y="124626"/>
                    </a:cubicBezTo>
                    <a:cubicBezTo>
                      <a:pt x="2" y="82281"/>
                      <a:pt x="-687" y="51641"/>
                      <a:pt x="24101" y="26853"/>
                    </a:cubicBezTo>
                    <a:cubicBezTo>
                      <a:pt x="41314" y="9640"/>
                      <a:pt x="62659" y="0"/>
                      <a:pt x="90545" y="0"/>
                    </a:cubicBezTo>
                    <a:cubicBezTo>
                      <a:pt x="118431" y="0"/>
                      <a:pt x="139432" y="9640"/>
                      <a:pt x="156645" y="26853"/>
                    </a:cubicBezTo>
                    <a:cubicBezTo>
                      <a:pt x="181432" y="51641"/>
                      <a:pt x="181088" y="82281"/>
                      <a:pt x="181088" y="124626"/>
                    </a:cubicBezTo>
                    <a:cubicBezTo>
                      <a:pt x="181088" y="166971"/>
                      <a:pt x="181432" y="197497"/>
                      <a:pt x="156645" y="222399"/>
                    </a:cubicBezTo>
                    <a:close/>
                    <a:moveTo>
                      <a:pt x="121185" y="55772"/>
                    </a:moveTo>
                    <a:cubicBezTo>
                      <a:pt x="114300" y="47854"/>
                      <a:pt x="103627" y="42690"/>
                      <a:pt x="90545" y="42690"/>
                    </a:cubicBezTo>
                    <a:cubicBezTo>
                      <a:pt x="77463" y="42690"/>
                      <a:pt x="66446" y="47854"/>
                      <a:pt x="59561" y="55772"/>
                    </a:cubicBezTo>
                    <a:cubicBezTo>
                      <a:pt x="50265" y="66100"/>
                      <a:pt x="47856" y="77461"/>
                      <a:pt x="47856" y="124626"/>
                    </a:cubicBezTo>
                    <a:cubicBezTo>
                      <a:pt x="47856" y="171791"/>
                      <a:pt x="50265" y="183152"/>
                      <a:pt x="59561" y="193480"/>
                    </a:cubicBezTo>
                    <a:cubicBezTo>
                      <a:pt x="66446" y="201398"/>
                      <a:pt x="77463" y="206562"/>
                      <a:pt x="90545" y="206562"/>
                    </a:cubicBezTo>
                    <a:cubicBezTo>
                      <a:pt x="103627" y="206562"/>
                      <a:pt x="114300" y="201398"/>
                      <a:pt x="121185" y="193480"/>
                    </a:cubicBezTo>
                    <a:cubicBezTo>
                      <a:pt x="130481" y="183152"/>
                      <a:pt x="133235" y="171791"/>
                      <a:pt x="133235" y="124626"/>
                    </a:cubicBezTo>
                    <a:cubicBezTo>
                      <a:pt x="133235" y="77461"/>
                      <a:pt x="130481" y="66100"/>
                      <a:pt x="121185" y="55772"/>
                    </a:cubicBezTo>
                    <a:close/>
                  </a:path>
                </a:pathLst>
              </a:custGeom>
              <a:solidFill>
                <a:schemeClr val="tx2"/>
              </a:solidFill>
              <a:ln w="11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6000"/>
              </a:p>
            </p:txBody>
          </p:sp>
          <p:sp>
            <p:nvSpPr>
              <p:cNvPr id="56" name="Forme libre : forme 55">
                <a:extLst>
                  <a:ext uri="{FF2B5EF4-FFF2-40B4-BE49-F238E27FC236}">
                    <a16:creationId xmlns:a16="http://schemas.microsoft.com/office/drawing/2014/main" id="{C4FA21D7-5241-6931-8AA4-128DDB3E3EBE}"/>
                  </a:ext>
                </a:extLst>
              </p:cNvPr>
              <p:cNvSpPr/>
              <p:nvPr/>
            </p:nvSpPr>
            <p:spPr>
              <a:xfrm>
                <a:off x="8222558" y="3932553"/>
                <a:ext cx="185561" cy="245120"/>
              </a:xfrm>
              <a:custGeom>
                <a:avLst/>
                <a:gdLst>
                  <a:gd name="connsiteX0" fmla="*/ 130134 w 185561"/>
                  <a:gd name="connsiteY0" fmla="*/ 245121 h 245120"/>
                  <a:gd name="connsiteX1" fmla="*/ 82281 w 185561"/>
                  <a:gd name="connsiteY1" fmla="*/ 147348 h 245120"/>
                  <a:gd name="connsiteX2" fmla="*/ 47854 w 185561"/>
                  <a:gd name="connsiteY2" fmla="*/ 147348 h 245120"/>
                  <a:gd name="connsiteX3" fmla="*/ 47854 w 185561"/>
                  <a:gd name="connsiteY3" fmla="*/ 245121 h 245120"/>
                  <a:gd name="connsiteX4" fmla="*/ 0 w 185561"/>
                  <a:gd name="connsiteY4" fmla="*/ 245121 h 245120"/>
                  <a:gd name="connsiteX5" fmla="*/ 0 w 185561"/>
                  <a:gd name="connsiteY5" fmla="*/ 0 h 245120"/>
                  <a:gd name="connsiteX6" fmla="*/ 96051 w 185561"/>
                  <a:gd name="connsiteY6" fmla="*/ 0 h 245120"/>
                  <a:gd name="connsiteX7" fmla="*/ 175578 w 185561"/>
                  <a:gd name="connsiteY7" fmla="*/ 75051 h 245120"/>
                  <a:gd name="connsiteX8" fmla="*/ 130823 w 185561"/>
                  <a:gd name="connsiteY8" fmla="*/ 139430 h 245120"/>
                  <a:gd name="connsiteX9" fmla="*/ 185562 w 185561"/>
                  <a:gd name="connsiteY9" fmla="*/ 245121 h 245120"/>
                  <a:gd name="connsiteX10" fmla="*/ 130134 w 185561"/>
                  <a:gd name="connsiteY10" fmla="*/ 245121 h 245120"/>
                  <a:gd name="connsiteX11" fmla="*/ 92953 w 185561"/>
                  <a:gd name="connsiteY11" fmla="*/ 42690 h 245120"/>
                  <a:gd name="connsiteX12" fmla="*/ 47854 w 185561"/>
                  <a:gd name="connsiteY12" fmla="*/ 42690 h 245120"/>
                  <a:gd name="connsiteX13" fmla="*/ 47854 w 185561"/>
                  <a:gd name="connsiteY13" fmla="*/ 107412 h 245120"/>
                  <a:gd name="connsiteX14" fmla="*/ 92953 w 185561"/>
                  <a:gd name="connsiteY14" fmla="*/ 107412 h 245120"/>
                  <a:gd name="connsiteX15" fmla="*/ 127724 w 185561"/>
                  <a:gd name="connsiteY15" fmla="*/ 75051 h 245120"/>
                  <a:gd name="connsiteX16" fmla="*/ 92953 w 185561"/>
                  <a:gd name="connsiteY16" fmla="*/ 42690 h 245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5561" h="245120">
                    <a:moveTo>
                      <a:pt x="130134" y="245121"/>
                    </a:moveTo>
                    <a:lnTo>
                      <a:pt x="82281" y="147348"/>
                    </a:lnTo>
                    <a:lnTo>
                      <a:pt x="47854" y="147348"/>
                    </a:lnTo>
                    <a:lnTo>
                      <a:pt x="47854" y="245121"/>
                    </a:lnTo>
                    <a:lnTo>
                      <a:pt x="0" y="245121"/>
                    </a:lnTo>
                    <a:lnTo>
                      <a:pt x="0" y="0"/>
                    </a:lnTo>
                    <a:lnTo>
                      <a:pt x="96051" y="0"/>
                    </a:lnTo>
                    <a:cubicBezTo>
                      <a:pt x="145971" y="0"/>
                      <a:pt x="175578" y="34083"/>
                      <a:pt x="175578" y="75051"/>
                    </a:cubicBezTo>
                    <a:cubicBezTo>
                      <a:pt x="175578" y="109478"/>
                      <a:pt x="154577" y="130823"/>
                      <a:pt x="130823" y="139430"/>
                    </a:cubicBezTo>
                    <a:lnTo>
                      <a:pt x="185562" y="245121"/>
                    </a:lnTo>
                    <a:lnTo>
                      <a:pt x="130134" y="245121"/>
                    </a:lnTo>
                    <a:close/>
                    <a:moveTo>
                      <a:pt x="92953" y="42690"/>
                    </a:moveTo>
                    <a:lnTo>
                      <a:pt x="47854" y="42690"/>
                    </a:lnTo>
                    <a:lnTo>
                      <a:pt x="47854" y="107412"/>
                    </a:lnTo>
                    <a:lnTo>
                      <a:pt x="92953" y="107412"/>
                    </a:lnTo>
                    <a:cubicBezTo>
                      <a:pt x="113953" y="107412"/>
                      <a:pt x="127724" y="93986"/>
                      <a:pt x="127724" y="75051"/>
                    </a:cubicBezTo>
                    <a:cubicBezTo>
                      <a:pt x="127724" y="56116"/>
                      <a:pt x="113953" y="42690"/>
                      <a:pt x="92953" y="42690"/>
                    </a:cubicBezTo>
                    <a:close/>
                  </a:path>
                </a:pathLst>
              </a:custGeom>
              <a:solidFill>
                <a:schemeClr val="tx2"/>
              </a:solidFill>
              <a:ln w="11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6000"/>
              </a:p>
            </p:txBody>
          </p:sp>
          <p:sp>
            <p:nvSpPr>
              <p:cNvPr id="57" name="Forme libre : forme 56">
                <a:extLst>
                  <a:ext uri="{FF2B5EF4-FFF2-40B4-BE49-F238E27FC236}">
                    <a16:creationId xmlns:a16="http://schemas.microsoft.com/office/drawing/2014/main" id="{B874A7A0-51AD-7F2E-1B1E-E4F363BA5EDE}"/>
                  </a:ext>
                </a:extLst>
              </p:cNvPr>
              <p:cNvSpPr/>
              <p:nvPr/>
            </p:nvSpPr>
            <p:spPr>
              <a:xfrm>
                <a:off x="8527582" y="3932553"/>
                <a:ext cx="159052" cy="245120"/>
              </a:xfrm>
              <a:custGeom>
                <a:avLst/>
                <a:gdLst>
                  <a:gd name="connsiteX0" fmla="*/ 0 w 159052"/>
                  <a:gd name="connsiteY0" fmla="*/ 245121 h 245120"/>
                  <a:gd name="connsiteX1" fmla="*/ 0 w 159052"/>
                  <a:gd name="connsiteY1" fmla="*/ 0 h 245120"/>
                  <a:gd name="connsiteX2" fmla="*/ 47853 w 159052"/>
                  <a:gd name="connsiteY2" fmla="*/ 0 h 245120"/>
                  <a:gd name="connsiteX3" fmla="*/ 47853 w 159052"/>
                  <a:gd name="connsiteY3" fmla="*/ 202431 h 245120"/>
                  <a:gd name="connsiteX4" fmla="*/ 159053 w 159052"/>
                  <a:gd name="connsiteY4" fmla="*/ 202431 h 245120"/>
                  <a:gd name="connsiteX5" fmla="*/ 159053 w 159052"/>
                  <a:gd name="connsiteY5" fmla="*/ 245121 h 245120"/>
                  <a:gd name="connsiteX6" fmla="*/ 0 w 159052"/>
                  <a:gd name="connsiteY6" fmla="*/ 245121 h 245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9052" h="245120">
                    <a:moveTo>
                      <a:pt x="0" y="245121"/>
                    </a:moveTo>
                    <a:lnTo>
                      <a:pt x="0" y="0"/>
                    </a:lnTo>
                    <a:lnTo>
                      <a:pt x="47853" y="0"/>
                    </a:lnTo>
                    <a:lnTo>
                      <a:pt x="47853" y="202431"/>
                    </a:lnTo>
                    <a:lnTo>
                      <a:pt x="159053" y="202431"/>
                    </a:lnTo>
                    <a:lnTo>
                      <a:pt x="159053" y="245121"/>
                    </a:lnTo>
                    <a:lnTo>
                      <a:pt x="0" y="245121"/>
                    </a:lnTo>
                    <a:close/>
                  </a:path>
                </a:pathLst>
              </a:custGeom>
              <a:solidFill>
                <a:schemeClr val="tx2"/>
              </a:solidFill>
              <a:ln w="11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6000"/>
              </a:p>
            </p:txBody>
          </p:sp>
          <p:sp>
            <p:nvSpPr>
              <p:cNvPr id="58" name="Forme libre : forme 57">
                <a:extLst>
                  <a:ext uri="{FF2B5EF4-FFF2-40B4-BE49-F238E27FC236}">
                    <a16:creationId xmlns:a16="http://schemas.microsoft.com/office/drawing/2014/main" id="{5EA5013B-D46E-CD95-6610-317C785B4B65}"/>
                  </a:ext>
                </a:extLst>
              </p:cNvPr>
              <p:cNvSpPr/>
              <p:nvPr/>
            </p:nvSpPr>
            <p:spPr>
              <a:xfrm>
                <a:off x="8725538" y="3932553"/>
                <a:ext cx="47853" cy="245120"/>
              </a:xfrm>
              <a:custGeom>
                <a:avLst/>
                <a:gdLst>
                  <a:gd name="connsiteX0" fmla="*/ 0 w 47853"/>
                  <a:gd name="connsiteY0" fmla="*/ 245121 h 245120"/>
                  <a:gd name="connsiteX1" fmla="*/ 0 w 47853"/>
                  <a:gd name="connsiteY1" fmla="*/ 0 h 245120"/>
                  <a:gd name="connsiteX2" fmla="*/ 47853 w 47853"/>
                  <a:gd name="connsiteY2" fmla="*/ 0 h 245120"/>
                  <a:gd name="connsiteX3" fmla="*/ 47853 w 47853"/>
                  <a:gd name="connsiteY3" fmla="*/ 245121 h 245120"/>
                  <a:gd name="connsiteX4" fmla="*/ 0 w 47853"/>
                  <a:gd name="connsiteY4" fmla="*/ 245121 h 245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853" h="245120">
                    <a:moveTo>
                      <a:pt x="0" y="245121"/>
                    </a:moveTo>
                    <a:lnTo>
                      <a:pt x="0" y="0"/>
                    </a:lnTo>
                    <a:lnTo>
                      <a:pt x="47853" y="0"/>
                    </a:lnTo>
                    <a:lnTo>
                      <a:pt x="47853" y="245121"/>
                    </a:lnTo>
                    <a:lnTo>
                      <a:pt x="0" y="245121"/>
                    </a:lnTo>
                    <a:close/>
                  </a:path>
                </a:pathLst>
              </a:custGeom>
              <a:solidFill>
                <a:schemeClr val="tx2"/>
              </a:solidFill>
              <a:ln w="11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6000"/>
              </a:p>
            </p:txBody>
          </p:sp>
          <p:sp>
            <p:nvSpPr>
              <p:cNvPr id="59" name="Forme libre : forme 58">
                <a:extLst>
                  <a:ext uri="{FF2B5EF4-FFF2-40B4-BE49-F238E27FC236}">
                    <a16:creationId xmlns:a16="http://schemas.microsoft.com/office/drawing/2014/main" id="{3B3601C7-E149-F1FA-266F-013117ED283B}"/>
                  </a:ext>
                </a:extLst>
              </p:cNvPr>
              <p:cNvSpPr/>
              <p:nvPr/>
            </p:nvSpPr>
            <p:spPr>
              <a:xfrm>
                <a:off x="8830540" y="3932553"/>
                <a:ext cx="161462" cy="245120"/>
              </a:xfrm>
              <a:custGeom>
                <a:avLst/>
                <a:gdLst>
                  <a:gd name="connsiteX0" fmla="*/ 47854 w 161462"/>
                  <a:gd name="connsiteY0" fmla="*/ 42690 h 245120"/>
                  <a:gd name="connsiteX1" fmla="*/ 47854 w 161462"/>
                  <a:gd name="connsiteY1" fmla="*/ 102937 h 245120"/>
                  <a:gd name="connsiteX2" fmla="*/ 144594 w 161462"/>
                  <a:gd name="connsiteY2" fmla="*/ 102937 h 245120"/>
                  <a:gd name="connsiteX3" fmla="*/ 144594 w 161462"/>
                  <a:gd name="connsiteY3" fmla="*/ 145626 h 245120"/>
                  <a:gd name="connsiteX4" fmla="*/ 47854 w 161462"/>
                  <a:gd name="connsiteY4" fmla="*/ 145626 h 245120"/>
                  <a:gd name="connsiteX5" fmla="*/ 47854 w 161462"/>
                  <a:gd name="connsiteY5" fmla="*/ 245121 h 245120"/>
                  <a:gd name="connsiteX6" fmla="*/ 0 w 161462"/>
                  <a:gd name="connsiteY6" fmla="*/ 245121 h 245120"/>
                  <a:gd name="connsiteX7" fmla="*/ 0 w 161462"/>
                  <a:gd name="connsiteY7" fmla="*/ 0 h 245120"/>
                  <a:gd name="connsiteX8" fmla="*/ 161463 w 161462"/>
                  <a:gd name="connsiteY8" fmla="*/ 0 h 245120"/>
                  <a:gd name="connsiteX9" fmla="*/ 161463 w 161462"/>
                  <a:gd name="connsiteY9" fmla="*/ 42690 h 245120"/>
                  <a:gd name="connsiteX10" fmla="*/ 47854 w 161462"/>
                  <a:gd name="connsiteY10" fmla="*/ 42690 h 245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462" h="245120">
                    <a:moveTo>
                      <a:pt x="47854" y="42690"/>
                    </a:moveTo>
                    <a:lnTo>
                      <a:pt x="47854" y="102937"/>
                    </a:lnTo>
                    <a:lnTo>
                      <a:pt x="144594" y="102937"/>
                    </a:lnTo>
                    <a:lnTo>
                      <a:pt x="144594" y="145626"/>
                    </a:lnTo>
                    <a:lnTo>
                      <a:pt x="47854" y="145626"/>
                    </a:lnTo>
                    <a:lnTo>
                      <a:pt x="47854" y="245121"/>
                    </a:lnTo>
                    <a:lnTo>
                      <a:pt x="0" y="245121"/>
                    </a:lnTo>
                    <a:lnTo>
                      <a:pt x="0" y="0"/>
                    </a:lnTo>
                    <a:lnTo>
                      <a:pt x="161463" y="0"/>
                    </a:lnTo>
                    <a:lnTo>
                      <a:pt x="161463" y="42690"/>
                    </a:lnTo>
                    <a:lnTo>
                      <a:pt x="47854" y="42690"/>
                    </a:lnTo>
                    <a:close/>
                  </a:path>
                </a:pathLst>
              </a:custGeom>
              <a:solidFill>
                <a:schemeClr val="tx2"/>
              </a:solidFill>
              <a:ln w="11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6000"/>
              </a:p>
            </p:txBody>
          </p:sp>
          <p:sp>
            <p:nvSpPr>
              <p:cNvPr id="60" name="Forme libre : forme 59">
                <a:extLst>
                  <a:ext uri="{FF2B5EF4-FFF2-40B4-BE49-F238E27FC236}">
                    <a16:creationId xmlns:a16="http://schemas.microsoft.com/office/drawing/2014/main" id="{C2BE7C10-A218-2058-BE78-D039A1C6DAF2}"/>
                  </a:ext>
                </a:extLst>
              </p:cNvPr>
              <p:cNvSpPr/>
              <p:nvPr/>
            </p:nvSpPr>
            <p:spPr>
              <a:xfrm>
                <a:off x="9033660" y="3932553"/>
                <a:ext cx="161462" cy="245120"/>
              </a:xfrm>
              <a:custGeom>
                <a:avLst/>
                <a:gdLst>
                  <a:gd name="connsiteX0" fmla="*/ 0 w 161462"/>
                  <a:gd name="connsiteY0" fmla="*/ 245121 h 245120"/>
                  <a:gd name="connsiteX1" fmla="*/ 0 w 161462"/>
                  <a:gd name="connsiteY1" fmla="*/ 0 h 245120"/>
                  <a:gd name="connsiteX2" fmla="*/ 161463 w 161462"/>
                  <a:gd name="connsiteY2" fmla="*/ 0 h 245120"/>
                  <a:gd name="connsiteX3" fmla="*/ 161463 w 161462"/>
                  <a:gd name="connsiteY3" fmla="*/ 42690 h 245120"/>
                  <a:gd name="connsiteX4" fmla="*/ 47853 w 161462"/>
                  <a:gd name="connsiteY4" fmla="*/ 42690 h 245120"/>
                  <a:gd name="connsiteX5" fmla="*/ 47853 w 161462"/>
                  <a:gd name="connsiteY5" fmla="*/ 100183 h 245120"/>
                  <a:gd name="connsiteX6" fmla="*/ 144594 w 161462"/>
                  <a:gd name="connsiteY6" fmla="*/ 100183 h 245120"/>
                  <a:gd name="connsiteX7" fmla="*/ 144594 w 161462"/>
                  <a:gd name="connsiteY7" fmla="*/ 142872 h 245120"/>
                  <a:gd name="connsiteX8" fmla="*/ 47853 w 161462"/>
                  <a:gd name="connsiteY8" fmla="*/ 142872 h 245120"/>
                  <a:gd name="connsiteX9" fmla="*/ 47853 w 161462"/>
                  <a:gd name="connsiteY9" fmla="*/ 202431 h 245120"/>
                  <a:gd name="connsiteX10" fmla="*/ 161463 w 161462"/>
                  <a:gd name="connsiteY10" fmla="*/ 202431 h 245120"/>
                  <a:gd name="connsiteX11" fmla="*/ 161463 w 161462"/>
                  <a:gd name="connsiteY11" fmla="*/ 245121 h 245120"/>
                  <a:gd name="connsiteX12" fmla="*/ 0 w 161462"/>
                  <a:gd name="connsiteY12" fmla="*/ 245121 h 245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1462" h="245120">
                    <a:moveTo>
                      <a:pt x="0" y="245121"/>
                    </a:moveTo>
                    <a:lnTo>
                      <a:pt x="0" y="0"/>
                    </a:lnTo>
                    <a:lnTo>
                      <a:pt x="161463" y="0"/>
                    </a:lnTo>
                    <a:lnTo>
                      <a:pt x="161463" y="42690"/>
                    </a:lnTo>
                    <a:lnTo>
                      <a:pt x="47853" y="42690"/>
                    </a:lnTo>
                    <a:lnTo>
                      <a:pt x="47853" y="100183"/>
                    </a:lnTo>
                    <a:lnTo>
                      <a:pt x="144594" y="100183"/>
                    </a:lnTo>
                    <a:lnTo>
                      <a:pt x="144594" y="142872"/>
                    </a:lnTo>
                    <a:lnTo>
                      <a:pt x="47853" y="142872"/>
                    </a:lnTo>
                    <a:lnTo>
                      <a:pt x="47853" y="202431"/>
                    </a:lnTo>
                    <a:lnTo>
                      <a:pt x="161463" y="202431"/>
                    </a:lnTo>
                    <a:lnTo>
                      <a:pt x="161463" y="245121"/>
                    </a:lnTo>
                    <a:lnTo>
                      <a:pt x="0" y="245121"/>
                    </a:lnTo>
                    <a:close/>
                  </a:path>
                </a:pathLst>
              </a:custGeom>
              <a:solidFill>
                <a:schemeClr val="tx2"/>
              </a:solidFill>
              <a:ln w="11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6000"/>
              </a:p>
            </p:txBody>
          </p:sp>
          <p:sp>
            <p:nvSpPr>
              <p:cNvPr id="61" name="Forme libre : forme 60">
                <a:extLst>
                  <a:ext uri="{FF2B5EF4-FFF2-40B4-BE49-F238E27FC236}">
                    <a16:creationId xmlns:a16="http://schemas.microsoft.com/office/drawing/2014/main" id="{05D0E20F-74E7-271E-C141-7E14DA69A6B0}"/>
                  </a:ext>
                </a:extLst>
              </p:cNvPr>
              <p:cNvSpPr/>
              <p:nvPr/>
            </p:nvSpPr>
            <p:spPr>
              <a:xfrm>
                <a:off x="9236779" y="4126722"/>
                <a:ext cx="51295" cy="50952"/>
              </a:xfrm>
              <a:custGeom>
                <a:avLst/>
                <a:gdLst>
                  <a:gd name="connsiteX0" fmla="*/ 0 w 51295"/>
                  <a:gd name="connsiteY0" fmla="*/ 50952 h 50952"/>
                  <a:gd name="connsiteX1" fmla="*/ 0 w 51295"/>
                  <a:gd name="connsiteY1" fmla="*/ 0 h 50952"/>
                  <a:gd name="connsiteX2" fmla="*/ 51296 w 51295"/>
                  <a:gd name="connsiteY2" fmla="*/ 0 h 50952"/>
                  <a:gd name="connsiteX3" fmla="*/ 51296 w 51295"/>
                  <a:gd name="connsiteY3" fmla="*/ 50952 h 50952"/>
                  <a:gd name="connsiteX4" fmla="*/ 0 w 51295"/>
                  <a:gd name="connsiteY4" fmla="*/ 50952 h 50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295" h="50952">
                    <a:moveTo>
                      <a:pt x="0" y="50952"/>
                    </a:moveTo>
                    <a:lnTo>
                      <a:pt x="0" y="0"/>
                    </a:lnTo>
                    <a:lnTo>
                      <a:pt x="51296" y="0"/>
                    </a:lnTo>
                    <a:lnTo>
                      <a:pt x="51296" y="50952"/>
                    </a:lnTo>
                    <a:lnTo>
                      <a:pt x="0" y="50952"/>
                    </a:lnTo>
                    <a:close/>
                  </a:path>
                </a:pathLst>
              </a:custGeom>
              <a:solidFill>
                <a:schemeClr val="tx2"/>
              </a:solidFill>
              <a:ln w="11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6000"/>
              </a:p>
            </p:txBody>
          </p:sp>
        </p:grpSp>
      </p:grp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B5A8DB1-9157-002F-6C5A-C565D970D8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13356000"/>
            <a:ext cx="360000" cy="360000"/>
          </a:xfrm>
          <a:noFill/>
          <a:ln>
            <a:solidFill>
              <a:schemeClr val="tx2">
                <a:alpha val="0"/>
              </a:schemeClr>
            </a:solidFill>
          </a:ln>
        </p:spPr>
        <p:txBody>
          <a:bodyPr/>
          <a:lstStyle>
            <a:lvl1pPr>
              <a:defRPr sz="2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fld id="{F06D805C-01CE-41CA-9036-5C442F29017C}" type="datetime1">
              <a:rPr lang="fr-FR" smtClean="0"/>
              <a:pPr/>
              <a:t>26/06/2025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32C506F-60E2-49FE-B5EE-110806C13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13356000"/>
            <a:ext cx="360000" cy="360000"/>
          </a:xfrm>
          <a:noFill/>
          <a:ln>
            <a:solidFill>
              <a:schemeClr val="tx2">
                <a:alpha val="0"/>
              </a:schemeClr>
            </a:solidFill>
          </a:ln>
        </p:spPr>
        <p:txBody>
          <a:bodyPr/>
          <a:lstStyle>
            <a:lvl1pPr>
              <a:defRPr sz="2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62C1191-E647-C962-4270-EEECAFFE3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13356000"/>
            <a:ext cx="360000" cy="360000"/>
          </a:xfrm>
          <a:noFill/>
          <a:ln>
            <a:solidFill>
              <a:schemeClr val="tx2">
                <a:alpha val="0"/>
              </a:schemeClr>
            </a:solidFill>
          </a:ln>
        </p:spPr>
        <p:txBody>
          <a:bodyPr/>
          <a:lstStyle>
            <a:lvl1pPr>
              <a:defRPr sz="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9" name="Espace réservé du texte 68">
            <a:extLst>
              <a:ext uri="{FF2B5EF4-FFF2-40B4-BE49-F238E27FC236}">
                <a16:creationId xmlns:a16="http://schemas.microsoft.com/office/drawing/2014/main" id="{2972D1A9-E2F5-2A6C-9192-F5900BEAF0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83871" y="11826551"/>
            <a:ext cx="7239000" cy="828098"/>
          </a:xfrm>
        </p:spPr>
        <p:txBody>
          <a:bodyPr anchor="b" anchorCtr="0"/>
          <a:lstStyle>
            <a:lvl1pPr>
              <a:spcAft>
                <a:spcPts val="0"/>
              </a:spcAft>
              <a:defRPr sz="1800" b="0" i="1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*Créer des cycles. Pour la vie. </a:t>
            </a:r>
          </a:p>
        </p:txBody>
      </p:sp>
      <p:sp>
        <p:nvSpPr>
          <p:cNvPr id="70" name="Espace réservé du texte 68">
            <a:extLst>
              <a:ext uri="{FF2B5EF4-FFF2-40B4-BE49-F238E27FC236}">
                <a16:creationId xmlns:a16="http://schemas.microsoft.com/office/drawing/2014/main" id="{F6DC4582-0E31-7D69-C480-EB5B84F476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21680" y="11822421"/>
            <a:ext cx="7239000" cy="828098"/>
          </a:xfrm>
        </p:spPr>
        <p:txBody>
          <a:bodyPr anchor="b" anchorCtr="0"/>
          <a:lstStyle>
            <a:lvl1pPr algn="r">
              <a:spcAft>
                <a:spcPts val="0"/>
              </a:spcAft>
              <a:defRPr sz="3000" b="0" u="sng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suez.com</a:t>
            </a:r>
          </a:p>
        </p:txBody>
      </p:sp>
    </p:spTree>
    <p:extLst>
      <p:ext uri="{BB962C8B-B14F-4D97-AF65-F5344CB8AC3E}">
        <p14:creationId xmlns:p14="http://schemas.microsoft.com/office/powerpoint/2010/main" val="4247224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clipart, lumière&#10;&#10;Description générée automatiquement">
            <a:extLst>
              <a:ext uri="{FF2B5EF4-FFF2-40B4-BE49-F238E27FC236}">
                <a16:creationId xmlns:a16="http://schemas.microsoft.com/office/drawing/2014/main" id="{6ABC9F65-3199-46E3-9D06-CC076836F7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1528" y="11890744"/>
            <a:ext cx="4213253" cy="1340709"/>
          </a:xfrm>
          <a:prstGeom prst="rect">
            <a:avLst/>
          </a:prstGeom>
        </p:spPr>
      </p:pic>
      <p:sp>
        <p:nvSpPr>
          <p:cNvPr id="7" name="Marcador de posición de imagen 18">
            <a:extLst>
              <a:ext uri="{FF2B5EF4-FFF2-40B4-BE49-F238E27FC236}">
                <a16:creationId xmlns:a16="http://schemas.microsoft.com/office/drawing/2014/main" id="{544D83B8-7137-4CED-81B7-F1B505A0208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-1" y="-28835"/>
            <a:ext cx="9772072" cy="13793136"/>
          </a:xfrm>
          <a:custGeom>
            <a:avLst/>
            <a:gdLst>
              <a:gd name="connsiteX0" fmla="*/ 0 w 3776662"/>
              <a:gd name="connsiteY0" fmla="*/ 0 h 5143500"/>
              <a:gd name="connsiteX1" fmla="*/ 3776662 w 3776662"/>
              <a:gd name="connsiteY1" fmla="*/ 0 h 5143500"/>
              <a:gd name="connsiteX2" fmla="*/ 3776662 w 3776662"/>
              <a:gd name="connsiteY2" fmla="*/ 5143500 h 5143500"/>
              <a:gd name="connsiteX3" fmla="*/ 0 w 3776662"/>
              <a:gd name="connsiteY3" fmla="*/ 5143500 h 5143500"/>
              <a:gd name="connsiteX4" fmla="*/ 0 w 3776662"/>
              <a:gd name="connsiteY4" fmla="*/ 0 h 5143500"/>
              <a:gd name="connsiteX0" fmla="*/ 0 w 3776662"/>
              <a:gd name="connsiteY0" fmla="*/ 0 h 5143500"/>
              <a:gd name="connsiteX1" fmla="*/ 3776662 w 3776662"/>
              <a:gd name="connsiteY1" fmla="*/ 0 h 5143500"/>
              <a:gd name="connsiteX2" fmla="*/ 3776662 w 3776662"/>
              <a:gd name="connsiteY2" fmla="*/ 5143500 h 5143500"/>
              <a:gd name="connsiteX3" fmla="*/ 0 w 3776662"/>
              <a:gd name="connsiteY3" fmla="*/ 5143500 h 5143500"/>
              <a:gd name="connsiteX4" fmla="*/ 0 w 3776662"/>
              <a:gd name="connsiteY4" fmla="*/ 0 h 5143500"/>
              <a:gd name="connsiteX0" fmla="*/ 0 w 3776662"/>
              <a:gd name="connsiteY0" fmla="*/ 0 h 5143500"/>
              <a:gd name="connsiteX1" fmla="*/ 3776662 w 3776662"/>
              <a:gd name="connsiteY1" fmla="*/ 0 h 5143500"/>
              <a:gd name="connsiteX2" fmla="*/ 3776662 w 3776662"/>
              <a:gd name="connsiteY2" fmla="*/ 5143500 h 5143500"/>
              <a:gd name="connsiteX3" fmla="*/ 0 w 3776662"/>
              <a:gd name="connsiteY3" fmla="*/ 5143500 h 5143500"/>
              <a:gd name="connsiteX4" fmla="*/ 0 w 3776662"/>
              <a:gd name="connsiteY4" fmla="*/ 0 h 5143500"/>
              <a:gd name="connsiteX0" fmla="*/ 82411 w 3859073"/>
              <a:gd name="connsiteY0" fmla="*/ 0 h 5143500"/>
              <a:gd name="connsiteX1" fmla="*/ 3859073 w 3859073"/>
              <a:gd name="connsiteY1" fmla="*/ 0 h 5143500"/>
              <a:gd name="connsiteX2" fmla="*/ 3859073 w 3859073"/>
              <a:gd name="connsiteY2" fmla="*/ 5143500 h 5143500"/>
              <a:gd name="connsiteX3" fmla="*/ 82411 w 3859073"/>
              <a:gd name="connsiteY3" fmla="*/ 5143500 h 5143500"/>
              <a:gd name="connsiteX4" fmla="*/ 82411 w 3859073"/>
              <a:gd name="connsiteY4" fmla="*/ 0 h 5143500"/>
              <a:gd name="connsiteX0" fmla="*/ 50789 w 3827451"/>
              <a:gd name="connsiteY0" fmla="*/ 0 h 5148580"/>
              <a:gd name="connsiteX1" fmla="*/ 3827451 w 3827451"/>
              <a:gd name="connsiteY1" fmla="*/ 0 h 5148580"/>
              <a:gd name="connsiteX2" fmla="*/ 3827451 w 3827451"/>
              <a:gd name="connsiteY2" fmla="*/ 5143500 h 5148580"/>
              <a:gd name="connsiteX3" fmla="*/ 878829 w 3827451"/>
              <a:gd name="connsiteY3" fmla="*/ 5148580 h 5148580"/>
              <a:gd name="connsiteX4" fmla="*/ 50789 w 3827451"/>
              <a:gd name="connsiteY4" fmla="*/ 0 h 5148580"/>
              <a:gd name="connsiteX0" fmla="*/ 62493 w 3432755"/>
              <a:gd name="connsiteY0" fmla="*/ 0 h 5153660"/>
              <a:gd name="connsiteX1" fmla="*/ 3432755 w 3432755"/>
              <a:gd name="connsiteY1" fmla="*/ 5080 h 5153660"/>
              <a:gd name="connsiteX2" fmla="*/ 3432755 w 3432755"/>
              <a:gd name="connsiteY2" fmla="*/ 5148580 h 5153660"/>
              <a:gd name="connsiteX3" fmla="*/ 484133 w 3432755"/>
              <a:gd name="connsiteY3" fmla="*/ 5153660 h 5153660"/>
              <a:gd name="connsiteX4" fmla="*/ 62493 w 3432755"/>
              <a:gd name="connsiteY4" fmla="*/ 0 h 5153660"/>
              <a:gd name="connsiteX0" fmla="*/ 4274 w 3374536"/>
              <a:gd name="connsiteY0" fmla="*/ 0 h 5153660"/>
              <a:gd name="connsiteX1" fmla="*/ 3374536 w 3374536"/>
              <a:gd name="connsiteY1" fmla="*/ 5080 h 5153660"/>
              <a:gd name="connsiteX2" fmla="*/ 3374536 w 3374536"/>
              <a:gd name="connsiteY2" fmla="*/ 5148580 h 5153660"/>
              <a:gd name="connsiteX3" fmla="*/ 425914 w 3374536"/>
              <a:gd name="connsiteY3" fmla="*/ 5153660 h 5153660"/>
              <a:gd name="connsiteX4" fmla="*/ 4274 w 3374536"/>
              <a:gd name="connsiteY4" fmla="*/ 0 h 5153660"/>
              <a:gd name="connsiteX0" fmla="*/ 10058 w 3380320"/>
              <a:gd name="connsiteY0" fmla="*/ 0 h 5153660"/>
              <a:gd name="connsiteX1" fmla="*/ 3380320 w 3380320"/>
              <a:gd name="connsiteY1" fmla="*/ 5080 h 5153660"/>
              <a:gd name="connsiteX2" fmla="*/ 3380320 w 3380320"/>
              <a:gd name="connsiteY2" fmla="*/ 5148580 h 5153660"/>
              <a:gd name="connsiteX3" fmla="*/ 431698 w 3380320"/>
              <a:gd name="connsiteY3" fmla="*/ 5153660 h 5153660"/>
              <a:gd name="connsiteX4" fmla="*/ 10058 w 3380320"/>
              <a:gd name="connsiteY4" fmla="*/ 0 h 5153660"/>
              <a:gd name="connsiteX0" fmla="*/ 10540 w 3355402"/>
              <a:gd name="connsiteY0" fmla="*/ 0 h 5153660"/>
              <a:gd name="connsiteX1" fmla="*/ 3355402 w 3355402"/>
              <a:gd name="connsiteY1" fmla="*/ 5080 h 5153660"/>
              <a:gd name="connsiteX2" fmla="*/ 3355402 w 3355402"/>
              <a:gd name="connsiteY2" fmla="*/ 5148580 h 5153660"/>
              <a:gd name="connsiteX3" fmla="*/ 406780 w 3355402"/>
              <a:gd name="connsiteY3" fmla="*/ 5153660 h 5153660"/>
              <a:gd name="connsiteX4" fmla="*/ 10540 w 3355402"/>
              <a:gd name="connsiteY4" fmla="*/ 0 h 5153660"/>
              <a:gd name="connsiteX0" fmla="*/ 0 w 3344862"/>
              <a:gd name="connsiteY0" fmla="*/ 0 h 5153660"/>
              <a:gd name="connsiteX1" fmla="*/ 3344862 w 3344862"/>
              <a:gd name="connsiteY1" fmla="*/ 5080 h 5153660"/>
              <a:gd name="connsiteX2" fmla="*/ 3344862 w 3344862"/>
              <a:gd name="connsiteY2" fmla="*/ 5148580 h 5153660"/>
              <a:gd name="connsiteX3" fmla="*/ 396240 w 3344862"/>
              <a:gd name="connsiteY3" fmla="*/ 5153660 h 5153660"/>
              <a:gd name="connsiteX4" fmla="*/ 0 w 3344862"/>
              <a:gd name="connsiteY4" fmla="*/ 0 h 5153660"/>
              <a:gd name="connsiteX0" fmla="*/ 0 w 3344862"/>
              <a:gd name="connsiteY0" fmla="*/ 0 h 5153660"/>
              <a:gd name="connsiteX1" fmla="*/ 3344862 w 3344862"/>
              <a:gd name="connsiteY1" fmla="*/ 5080 h 5153660"/>
              <a:gd name="connsiteX2" fmla="*/ 3344862 w 3344862"/>
              <a:gd name="connsiteY2" fmla="*/ 5148580 h 5153660"/>
              <a:gd name="connsiteX3" fmla="*/ 396240 w 3344862"/>
              <a:gd name="connsiteY3" fmla="*/ 5153660 h 5153660"/>
              <a:gd name="connsiteX4" fmla="*/ 0 w 3344862"/>
              <a:gd name="connsiteY4" fmla="*/ 0 h 515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4862" h="5153660">
                <a:moveTo>
                  <a:pt x="0" y="0"/>
                </a:moveTo>
                <a:lnTo>
                  <a:pt x="3344862" y="5080"/>
                </a:lnTo>
                <a:lnTo>
                  <a:pt x="3344862" y="5148580"/>
                </a:lnTo>
                <a:lnTo>
                  <a:pt x="396240" y="5153660"/>
                </a:lnTo>
                <a:cubicBezTo>
                  <a:pt x="345440" y="3175000"/>
                  <a:pt x="15240" y="2237740"/>
                  <a:pt x="0" y="0"/>
                </a:cubicBez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s-E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715536" y="1154907"/>
            <a:ext cx="11655104" cy="2450707"/>
          </a:xfrm>
        </p:spPr>
        <p:txBody>
          <a:bodyPr anchor="b">
            <a:noAutofit/>
          </a:bodyPr>
          <a:lstStyle>
            <a:lvl1pPr algn="ctr">
              <a:defRPr sz="7466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Modifiez </a:t>
            </a:r>
            <a:br>
              <a:rPr lang="fr-FR" dirty="0"/>
            </a:br>
            <a:r>
              <a:rPr lang="fr-FR" dirty="0"/>
              <a:t>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15534" y="4413020"/>
            <a:ext cx="11655107" cy="1955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 i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88" indent="0" algn="ctr">
              <a:buNone/>
              <a:defRPr sz="4000"/>
            </a:lvl2pPr>
            <a:lvl3pPr marL="1828777" indent="0" algn="ctr">
              <a:buNone/>
              <a:defRPr sz="3600"/>
            </a:lvl3pPr>
            <a:lvl4pPr marL="2743166" indent="0" algn="ctr">
              <a:buNone/>
              <a:defRPr sz="3200"/>
            </a:lvl4pPr>
            <a:lvl5pPr marL="3657555" indent="0" algn="ctr">
              <a:buNone/>
              <a:defRPr sz="3200"/>
            </a:lvl5pPr>
            <a:lvl6pPr marL="4571943" indent="0" algn="ctr">
              <a:buNone/>
              <a:defRPr sz="3200"/>
            </a:lvl6pPr>
            <a:lvl7pPr marL="5486332" indent="0" algn="ctr">
              <a:buNone/>
              <a:defRPr sz="3200"/>
            </a:lvl7pPr>
            <a:lvl8pPr marL="6400720" indent="0" algn="ctr">
              <a:buNone/>
              <a:defRPr sz="3200"/>
            </a:lvl8pPr>
            <a:lvl9pPr marL="7315108" indent="0" algn="ctr">
              <a:buNone/>
              <a:defRPr sz="3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15536" y="6652802"/>
            <a:ext cx="5486400" cy="730251"/>
          </a:xfrm>
        </p:spPr>
        <p:txBody>
          <a:bodyPr anchor="ctr">
            <a:noAutofit/>
          </a:bodyPr>
          <a:lstStyle>
            <a:lvl1pPr algn="ctr">
              <a:defRPr sz="3733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754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74A385-BCE5-6333-12BE-E8D2C91D55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08BBF6-EF5C-CDD9-97EB-F3A6FB0A48B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24AAA6A6-F5EC-A3F8-9168-B9BCBFFFB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05878-389B-4FCD-AC48-F8096464F68B}" type="datetime1">
              <a:rPr lang="fr-FR" smtClean="0"/>
              <a:t>26/06/2025</a:t>
            </a:fld>
            <a:endParaRPr lang="fr-FR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E4BB0541-D646-EC3C-3457-7ACBC6BD4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0B30B7DE-973F-58A2-9468-DCEF7C3A9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6753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 2">
    <p:bg>
      <p:bgPr>
        <a:solidFill>
          <a:srgbClr val="030F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raphique 4">
            <a:extLst>
              <a:ext uri="{FF2B5EF4-FFF2-40B4-BE49-F238E27FC236}">
                <a16:creationId xmlns:a16="http://schemas.microsoft.com/office/drawing/2014/main" id="{5C5A1B0B-0883-4FA1-B3A7-E9C58A8EE5CF}"/>
              </a:ext>
            </a:extLst>
          </p:cNvPr>
          <p:cNvSpPr/>
          <p:nvPr/>
        </p:nvSpPr>
        <p:spPr>
          <a:xfrm>
            <a:off x="-141762" y="6312297"/>
            <a:ext cx="24631491" cy="7403704"/>
          </a:xfrm>
          <a:custGeom>
            <a:avLst/>
            <a:gdLst>
              <a:gd name="connsiteX0" fmla="*/ 0 w 6858000"/>
              <a:gd name="connsiteY0" fmla="*/ 0 h 2233421"/>
              <a:gd name="connsiteX1" fmla="*/ 6763 w 6858000"/>
              <a:gd name="connsiteY1" fmla="*/ 2233422 h 2233421"/>
              <a:gd name="connsiteX2" fmla="*/ 6851237 w 6858000"/>
              <a:gd name="connsiteY2" fmla="*/ 2233422 h 2233421"/>
              <a:gd name="connsiteX3" fmla="*/ 6858000 w 6858000"/>
              <a:gd name="connsiteY3" fmla="*/ 264605 h 2233421"/>
              <a:gd name="connsiteX4" fmla="*/ 0 w 6858000"/>
              <a:gd name="connsiteY4" fmla="*/ 0 h 2233421"/>
              <a:gd name="connsiteX5" fmla="*/ 0 w 6858000"/>
              <a:gd name="connsiteY5" fmla="*/ 0 h 2233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2233421">
                <a:moveTo>
                  <a:pt x="0" y="0"/>
                </a:moveTo>
                <a:lnTo>
                  <a:pt x="6763" y="2233422"/>
                </a:lnTo>
                <a:lnTo>
                  <a:pt x="6851237" y="2233422"/>
                </a:lnTo>
                <a:lnTo>
                  <a:pt x="6858000" y="264605"/>
                </a:lnTo>
                <a:cubicBezTo>
                  <a:pt x="4225005" y="230696"/>
                  <a:pt x="2977801" y="10192"/>
                  <a:pt x="0" y="0"/>
                </a:cubicBez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200" r="54"/>
            </a:stretch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8000" dirty="0"/>
          </a:p>
        </p:txBody>
      </p:sp>
      <p:pic>
        <p:nvPicPr>
          <p:cNvPr id="7" name="Image 6" descr="Une image contenant texte, clipart, lumière&#10;&#10;Description générée automatiquement">
            <a:extLst>
              <a:ext uri="{FF2B5EF4-FFF2-40B4-BE49-F238E27FC236}">
                <a16:creationId xmlns:a16="http://schemas.microsoft.com/office/drawing/2014/main" id="{35AE82B0-4355-4E01-A27E-88B0453171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8357" y="11907312"/>
            <a:ext cx="3273035" cy="10415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8420" y="842857"/>
            <a:ext cx="17148312" cy="2158109"/>
          </a:xfrm>
        </p:spPr>
        <p:txBody>
          <a:bodyPr anchor="b">
            <a:noAutofit/>
          </a:bodyPr>
          <a:lstStyle>
            <a:lvl1pPr algn="l">
              <a:defRPr sz="7466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8420" y="3661617"/>
            <a:ext cx="13280213" cy="777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88" indent="0" algn="ctr">
              <a:buNone/>
              <a:defRPr sz="4000"/>
            </a:lvl2pPr>
            <a:lvl3pPr marL="1828777" indent="0" algn="ctr">
              <a:buNone/>
              <a:defRPr sz="3600"/>
            </a:lvl3pPr>
            <a:lvl4pPr marL="2743166" indent="0" algn="ctr">
              <a:buNone/>
              <a:defRPr sz="3200"/>
            </a:lvl4pPr>
            <a:lvl5pPr marL="3657555" indent="0" algn="ctr">
              <a:buNone/>
              <a:defRPr sz="3200"/>
            </a:lvl5pPr>
            <a:lvl6pPr marL="4571943" indent="0" algn="ctr">
              <a:buNone/>
              <a:defRPr sz="3200"/>
            </a:lvl6pPr>
            <a:lvl7pPr marL="5486332" indent="0" algn="ctr">
              <a:buNone/>
              <a:defRPr sz="3200"/>
            </a:lvl7pPr>
            <a:lvl8pPr marL="6400720" indent="0" algn="ctr">
              <a:buNone/>
              <a:defRPr sz="3200"/>
            </a:lvl8pPr>
            <a:lvl9pPr marL="7315108" indent="0" algn="ctr">
              <a:buNone/>
              <a:defRPr sz="3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8419" y="12062949"/>
            <a:ext cx="5486400" cy="730251"/>
          </a:xfrm>
        </p:spPr>
        <p:txBody>
          <a:bodyPr anchor="ctr">
            <a:noAutofit/>
          </a:bodyPr>
          <a:lstStyle>
            <a:lvl1pPr algn="l">
              <a:defRPr sz="3733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0855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 3 - orange">
    <p:bg>
      <p:bgPr>
        <a:solidFill>
          <a:srgbClr val="030F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48F41100-D427-4F7F-A6BF-7D7007DDCE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31376" y="2613584"/>
            <a:ext cx="26064307" cy="1576379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C0D4B87-46D2-4D3C-B268-A5B33955662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64448" y="1247614"/>
            <a:ext cx="11655104" cy="2450707"/>
          </a:xfrm>
        </p:spPr>
        <p:txBody>
          <a:bodyPr anchor="b">
            <a:noAutofit/>
          </a:bodyPr>
          <a:lstStyle>
            <a:lvl1pPr algn="ctr">
              <a:defRPr sz="7466" b="1" i="0" cap="all" baseline="0">
                <a:solidFill>
                  <a:srgbClr val="F67536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Modifiez </a:t>
            </a:r>
            <a:br>
              <a:rPr lang="fr-FR" dirty="0"/>
            </a:br>
            <a:r>
              <a:rPr lang="fr-FR" dirty="0"/>
              <a:t>le style du titre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205A82B-C770-4DE0-B469-0B6F84FB4D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0601" y="4352502"/>
            <a:ext cx="11655107" cy="1955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 i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88" indent="0" algn="ctr">
              <a:buNone/>
              <a:defRPr sz="4000"/>
            </a:lvl2pPr>
            <a:lvl3pPr marL="1828777" indent="0" algn="ctr">
              <a:buNone/>
              <a:defRPr sz="3600"/>
            </a:lvl3pPr>
            <a:lvl4pPr marL="2743166" indent="0" algn="ctr">
              <a:buNone/>
              <a:defRPr sz="3200"/>
            </a:lvl4pPr>
            <a:lvl5pPr marL="3657555" indent="0" algn="ctr">
              <a:buNone/>
              <a:defRPr sz="3200"/>
            </a:lvl5pPr>
            <a:lvl6pPr marL="4571943" indent="0" algn="ctr">
              <a:buNone/>
              <a:defRPr sz="3200"/>
            </a:lvl6pPr>
            <a:lvl7pPr marL="5486332" indent="0" algn="ctr">
              <a:buNone/>
              <a:defRPr sz="3200"/>
            </a:lvl7pPr>
            <a:lvl8pPr marL="6400720" indent="0" algn="ctr">
              <a:buNone/>
              <a:defRPr sz="3200"/>
            </a:lvl8pPr>
            <a:lvl9pPr marL="7315108" indent="0" algn="ctr">
              <a:buNone/>
              <a:defRPr sz="3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E2FCDA9-4935-4E43-BDC2-6F164E229000}"/>
              </a:ext>
            </a:extLst>
          </p:cNvPr>
          <p:cNvSpPr txBox="1">
            <a:spLocks/>
          </p:cNvSpPr>
          <p:nvPr/>
        </p:nvSpPr>
        <p:spPr>
          <a:xfrm>
            <a:off x="6407427" y="8095485"/>
            <a:ext cx="11561453" cy="75709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FD7899-F881-D34D-B4A5-1C45995722C5}" type="datetime1">
              <a:rPr lang="fr-FR" sz="3733" smtClean="0"/>
              <a:pPr/>
              <a:t>26/06/2025</a:t>
            </a:fld>
            <a:endParaRPr lang="fr-FR" sz="3733" dirty="0"/>
          </a:p>
        </p:txBody>
      </p:sp>
      <p:pic>
        <p:nvPicPr>
          <p:cNvPr id="7" name="Image 6" descr="Une image contenant texte, clipart, lumière&#10;&#10;Description générée automatiquement">
            <a:extLst>
              <a:ext uri="{FF2B5EF4-FFF2-40B4-BE49-F238E27FC236}">
                <a16:creationId xmlns:a16="http://schemas.microsoft.com/office/drawing/2014/main" id="{4E5D708A-89AF-429C-B10A-713367D3BD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1528" y="11890744"/>
            <a:ext cx="4213253" cy="134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26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9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27.xml"/><Relationship Id="rId34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8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35.xml"/><Relationship Id="rId41" Type="http://schemas.openxmlformats.org/officeDocument/2006/relationships/slideLayout" Target="../slideLayouts/slideLayout47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43.xml"/><Relationship Id="rId40" Type="http://schemas.openxmlformats.org/officeDocument/2006/relationships/slideLayout" Target="../slideLayouts/slideLayout46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31" Type="http://schemas.openxmlformats.org/officeDocument/2006/relationships/slideLayout" Target="../slideLayouts/slideLayout37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41.xml"/><Relationship Id="rId43" Type="http://schemas.openxmlformats.org/officeDocument/2006/relationships/theme" Target="../theme/theme2.xml"/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err="1"/>
              <a:t>Texte</a:t>
            </a:r>
            <a:r>
              <a:t> du </a:t>
            </a:r>
            <a:r>
              <a:rPr err="1"/>
              <a:t>titre</a:t>
            </a:r>
            <a:endParaRPr/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err="1"/>
              <a:t>Texte</a:t>
            </a:r>
            <a:r>
              <a:t> </a:t>
            </a:r>
            <a:r>
              <a:rPr err="1"/>
              <a:t>niveau</a:t>
            </a:r>
            <a:r>
              <a:t> 1</a:t>
            </a:r>
          </a:p>
          <a:p>
            <a:pPr lvl="1"/>
            <a:r>
              <a:rPr err="1"/>
              <a:t>Texte</a:t>
            </a:r>
            <a:r>
              <a:t> </a:t>
            </a:r>
            <a:r>
              <a:rPr err="1"/>
              <a:t>niveau</a:t>
            </a:r>
            <a:r>
              <a:t> 2</a:t>
            </a:r>
          </a:p>
          <a:p>
            <a:pPr lvl="2"/>
            <a:r>
              <a:rPr err="1"/>
              <a:t>Texte</a:t>
            </a:r>
            <a:r>
              <a:t> </a:t>
            </a:r>
            <a:r>
              <a:rPr err="1"/>
              <a:t>niveau</a:t>
            </a:r>
            <a:r>
              <a:t> 3</a:t>
            </a:r>
          </a:p>
          <a:p>
            <a:pPr lvl="3"/>
            <a:r>
              <a:rPr err="1"/>
              <a:t>Texte</a:t>
            </a:r>
            <a:r>
              <a:t> </a:t>
            </a:r>
            <a:r>
              <a:rPr err="1"/>
              <a:t>niveau</a:t>
            </a:r>
            <a:r>
              <a:t> 4</a:t>
            </a:r>
          </a:p>
          <a:p>
            <a:pPr lvl="4"/>
            <a:r>
              <a:rPr err="1"/>
              <a:t>Texte</a:t>
            </a:r>
            <a:r>
              <a:t> </a:t>
            </a:r>
            <a:r>
              <a:rPr err="1"/>
              <a:t>niveau</a:t>
            </a:r>
            <a:r>
              <a:t> 5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867456" y="13081003"/>
            <a:ext cx="636393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92" r:id="rId3"/>
    <p:sldLayoutId id="2147483691" r:id="rId4"/>
    <p:sldLayoutId id="2147483693" r:id="rId5"/>
    <p:sldLayoutId id="2147483658" r:id="rId6"/>
  </p:sldLayoutIdLst>
  <p:transition spd="med"/>
  <p:txStyles>
    <p:titleStyle>
      <a:lvl1pPr marL="0" marR="0" indent="0" algn="ctr" defTabSz="8254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52B6DE"/>
          </a:solidFill>
          <a:uFillTx/>
          <a:latin typeface="SansaSoft Pro SemiBold"/>
          <a:ea typeface="+mn-ea"/>
          <a:cs typeface="+mn-cs"/>
          <a:sym typeface="Helvetica Neue Medium"/>
        </a:defRPr>
      </a:lvl1pPr>
      <a:lvl2pPr marL="0" marR="0" indent="228589" algn="ctr" defTabSz="8254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178" algn="ctr" defTabSz="8254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766" algn="ctr" defTabSz="8254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354" algn="ctr" defTabSz="8254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2942" algn="ctr" defTabSz="8254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532" algn="ctr" defTabSz="8254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120" algn="ctr" defTabSz="8254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709" algn="ctr" defTabSz="8254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4968" marR="0" indent="-634968" algn="l" defTabSz="825458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SansaSoft Pro Light"/>
          <a:ea typeface="SansaSoft Pro Light"/>
          <a:cs typeface="SansaSoft Pro Light"/>
          <a:sym typeface="Helvetica Neue"/>
        </a:defRPr>
      </a:lvl1pPr>
      <a:lvl2pPr marL="1269936" marR="0" indent="-634968" algn="l" defTabSz="825458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SansaSoft Pro Light"/>
          <a:ea typeface="SansaSoft Pro Light"/>
          <a:cs typeface="SansaSoft Pro Light"/>
          <a:sym typeface="Helvetica Neue"/>
        </a:defRPr>
      </a:lvl2pPr>
      <a:lvl3pPr marL="1904904" marR="0" indent="-634968" algn="l" defTabSz="825458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SansaSoft Pro Light"/>
          <a:ea typeface="SansaSoft Pro Light"/>
          <a:cs typeface="SansaSoft Pro Light"/>
          <a:sym typeface="Helvetica Neue"/>
        </a:defRPr>
      </a:lvl3pPr>
      <a:lvl4pPr marL="2539874" marR="0" indent="-634968" algn="l" defTabSz="825458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SansaSoft Pro Light"/>
          <a:ea typeface="SansaSoft Pro Light"/>
          <a:cs typeface="SansaSoft Pro Light"/>
          <a:sym typeface="Helvetica Neue"/>
        </a:defRPr>
      </a:lvl4pPr>
      <a:lvl5pPr marL="3174842" marR="0" indent="-634968" algn="l" defTabSz="825458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SansaSoft Pro Light"/>
          <a:ea typeface="SansaSoft Pro Light"/>
          <a:cs typeface="SansaSoft Pro Light"/>
          <a:sym typeface="Helvetica Neue"/>
        </a:defRPr>
      </a:lvl5pPr>
      <a:lvl6pPr marL="3809810" marR="0" indent="-634968" algn="l" defTabSz="825458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4778" marR="0" indent="-634968" algn="l" defTabSz="825458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79746" marR="0" indent="-634968" algn="l" defTabSz="825458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4714" marR="0" indent="-634968" algn="l" defTabSz="825458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4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589" algn="ctr" defTabSz="8254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178" algn="ctr" defTabSz="8254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766" algn="ctr" defTabSz="8254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354" algn="ctr" defTabSz="8254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2942" algn="ctr" defTabSz="8254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532" algn="ctr" defTabSz="8254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120" algn="ctr" defTabSz="8254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709" algn="ctr" defTabSz="8254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5984" y="1"/>
            <a:ext cx="21492813" cy="201433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825" y="3109843"/>
            <a:ext cx="22573971" cy="92440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4829" y="12712703"/>
            <a:ext cx="1081155" cy="73025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6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27/09/23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0541" y="12712703"/>
            <a:ext cx="6553200" cy="73025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CEAG</a:t>
            </a:r>
            <a:endParaRPr lang="fr-FR" dirty="0"/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2278E44B-D520-2B4B-AFBA-1084A109C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418800" y="12920135"/>
            <a:ext cx="965203" cy="381003"/>
          </a:xfrm>
          <a:custGeom>
            <a:avLst/>
            <a:gdLst>
              <a:gd name="connsiteX0" fmla="*/ 75329 w 361951"/>
              <a:gd name="connsiteY0" fmla="*/ 0 h 142876"/>
              <a:gd name="connsiteX1" fmla="*/ 361951 w 361951"/>
              <a:gd name="connsiteY1" fmla="*/ 0 h 142876"/>
              <a:gd name="connsiteX2" fmla="*/ 361951 w 361951"/>
              <a:gd name="connsiteY2" fmla="*/ 142876 h 142876"/>
              <a:gd name="connsiteX3" fmla="*/ 75329 w 361951"/>
              <a:gd name="connsiteY3" fmla="*/ 142876 h 142876"/>
              <a:gd name="connsiteX4" fmla="*/ 0 w 361951"/>
              <a:gd name="connsiteY4" fmla="*/ 71438 h 142876"/>
              <a:gd name="connsiteX5" fmla="*/ 75329 w 361951"/>
              <a:gd name="connsiteY5" fmla="*/ 0 h 142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951" h="142876">
                <a:moveTo>
                  <a:pt x="75329" y="0"/>
                </a:moveTo>
                <a:lnTo>
                  <a:pt x="361951" y="0"/>
                </a:lnTo>
                <a:lnTo>
                  <a:pt x="361951" y="142876"/>
                </a:lnTo>
                <a:lnTo>
                  <a:pt x="75329" y="142876"/>
                </a:lnTo>
                <a:cubicBezTo>
                  <a:pt x="33726" y="142876"/>
                  <a:pt x="0" y="110892"/>
                  <a:pt x="0" y="71438"/>
                </a:cubicBezTo>
                <a:cubicBezTo>
                  <a:pt x="0" y="31984"/>
                  <a:pt x="33726" y="0"/>
                  <a:pt x="75329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vert="horz" wrap="square" lIns="0" tIns="0" rIns="90000" bIns="0" rtlCol="0" anchor="ctr">
            <a:noAutofit/>
          </a:bodyPr>
          <a:lstStyle>
            <a:lvl1pPr algn="r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17C272F-FE32-E843-83C0-7ABF6FE31D1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CC8B1DA-7AA8-615C-FBD4-FE2B804D1D08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69336" y="13140269"/>
            <a:ext cx="1159933" cy="410433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2667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</a:t>
            </a:r>
          </a:p>
        </p:txBody>
      </p:sp>
    </p:spTree>
    <p:extLst>
      <p:ext uri="{BB962C8B-B14F-4D97-AF65-F5344CB8AC3E}">
        <p14:creationId xmlns:p14="http://schemas.microsoft.com/office/powerpoint/2010/main" val="2524973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  <p:sldLayoutId id="2147483724" r:id="rId30"/>
    <p:sldLayoutId id="2147483725" r:id="rId31"/>
    <p:sldLayoutId id="2147483726" r:id="rId32"/>
    <p:sldLayoutId id="2147483727" r:id="rId33"/>
    <p:sldLayoutId id="2147483728" r:id="rId34"/>
    <p:sldLayoutId id="2147483729" r:id="rId35"/>
    <p:sldLayoutId id="2147483730" r:id="rId36"/>
    <p:sldLayoutId id="2147483731" r:id="rId37"/>
    <p:sldLayoutId id="2147483732" r:id="rId38"/>
    <p:sldLayoutId id="2147483733" r:id="rId39"/>
    <p:sldLayoutId id="2147483734" r:id="rId40"/>
    <p:sldLayoutId id="2147483735" r:id="rId41"/>
    <p:sldLayoutId id="2147483736" r:id="rId42"/>
  </p:sldLayoutIdLst>
  <p:hf hdr="0"/>
  <p:txStyles>
    <p:titleStyle>
      <a:lvl1pPr algn="l" defTabSz="1828777" rtl="0" eaLnBrk="1" latinLnBrk="0" hangingPunct="1">
        <a:lnSpc>
          <a:spcPct val="100000"/>
        </a:lnSpc>
        <a:spcBef>
          <a:spcPct val="0"/>
        </a:spcBef>
        <a:buNone/>
        <a:defRPr sz="5067" b="1" kern="1200">
          <a:solidFill>
            <a:schemeClr val="accent2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1828777" rtl="0" eaLnBrk="1" latinLnBrk="0" hangingPunct="1">
        <a:lnSpc>
          <a:spcPts val="4533"/>
        </a:lnSpc>
        <a:spcBef>
          <a:spcPts val="1333"/>
        </a:spcBef>
        <a:buFont typeface="Arial" panose="020B0604020202020204" pitchFamily="34" charset="0"/>
        <a:buNone/>
        <a:defRPr sz="4267" b="1" i="0" kern="1200" cap="all" baseline="0">
          <a:solidFill>
            <a:srgbClr val="AADC14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1pPr>
      <a:lvl2pPr marL="16934" indent="0" algn="l" defTabSz="1828777" rtl="0" eaLnBrk="1" latinLnBrk="0" hangingPunct="1">
        <a:lnSpc>
          <a:spcPts val="4267"/>
        </a:lnSpc>
        <a:spcBef>
          <a:spcPts val="1333"/>
        </a:spcBef>
        <a:buFont typeface="Arial" panose="020B0604020202020204" pitchFamily="34" charset="0"/>
        <a:buNone/>
        <a:tabLst/>
        <a:defRPr sz="4000" b="1" i="0" kern="1200">
          <a:solidFill>
            <a:schemeClr val="accent2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2pPr>
      <a:lvl3pPr marL="474127" indent="-457195" algn="l" defTabSz="1828777" rtl="0" eaLnBrk="1" latinLnBrk="0" hangingPunct="1">
        <a:lnSpc>
          <a:spcPts val="3467"/>
        </a:lnSpc>
        <a:spcBef>
          <a:spcPts val="4000"/>
        </a:spcBef>
        <a:buClr>
          <a:srgbClr val="AADC14"/>
        </a:buClr>
        <a:buSzPct val="115000"/>
        <a:buFont typeface="Arial" panose="020B0604020202020204" pitchFamily="34" charset="0"/>
        <a:buChar char="•"/>
        <a:tabLst/>
        <a:defRPr sz="3200" b="1" i="0" kern="1200" cap="all" baseline="0">
          <a:solidFill>
            <a:srgbClr val="AADC14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3pPr>
      <a:lvl4pPr marL="778923" indent="-761992" algn="l" defTabSz="1828777" rtl="0" eaLnBrk="1" latinLnBrk="0" hangingPunct="1">
        <a:lnSpc>
          <a:spcPts val="4267"/>
        </a:lnSpc>
        <a:spcBef>
          <a:spcPts val="1600"/>
        </a:spcBef>
        <a:buClr>
          <a:srgbClr val="AADC14"/>
        </a:buClr>
        <a:buFont typeface="Arial" panose="020B0604020202020204" pitchFamily="34" charset="0"/>
        <a:buChar char="•"/>
        <a:tabLst/>
        <a:defRPr sz="3733" kern="1200">
          <a:solidFill>
            <a:schemeClr val="accent2"/>
          </a:solidFill>
          <a:latin typeface="+mn-lt"/>
          <a:ea typeface="+mn-ea"/>
          <a:cs typeface="Arial" panose="020B0604020202020204" pitchFamily="34" charset="0"/>
        </a:defRPr>
      </a:lvl4pPr>
      <a:lvl5pPr marL="778923" indent="-761992" algn="l" defTabSz="1828777" rtl="0" eaLnBrk="1" latinLnBrk="0" hangingPunct="1">
        <a:lnSpc>
          <a:spcPts val="4267"/>
        </a:lnSpc>
        <a:spcBef>
          <a:spcPts val="1600"/>
        </a:spcBef>
        <a:buClr>
          <a:srgbClr val="AADC14"/>
        </a:buClr>
        <a:buSzPct val="100000"/>
        <a:buFont typeface="Arial" panose="020B0604020202020204" pitchFamily="34" charset="0"/>
        <a:buChar char="•"/>
        <a:tabLst/>
        <a:defRPr sz="3733" kern="1200">
          <a:solidFill>
            <a:schemeClr val="accent2"/>
          </a:solidFill>
          <a:latin typeface="+mn-lt"/>
          <a:ea typeface="+mn-ea"/>
          <a:cs typeface="Arial" panose="020B0604020202020204" pitchFamily="34" charset="0"/>
        </a:defRPr>
      </a:lvl5pPr>
      <a:lvl6pPr marL="5029137" indent="-457195" algn="l" defTabSz="18287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526" indent="-457195" algn="l" defTabSz="18287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915" indent="-457195" algn="l" defTabSz="18287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303" indent="-457195" algn="l" defTabSz="18287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7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88" algn="l" defTabSz="182877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77" algn="l" defTabSz="182877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166" algn="l" defTabSz="182877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555" algn="l" defTabSz="182877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943" algn="l" defTabSz="182877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332" algn="l" defTabSz="182877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720" algn="l" defTabSz="182877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108" algn="l" defTabSz="182877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e 37">
            <a:extLst>
              <a:ext uri="{FF2B5EF4-FFF2-40B4-BE49-F238E27FC236}">
                <a16:creationId xmlns:a16="http://schemas.microsoft.com/office/drawing/2014/main" id="{41035ABD-D3D2-8EE0-A17E-FB1DC50FB471}"/>
              </a:ext>
            </a:extLst>
          </p:cNvPr>
          <p:cNvGrpSpPr/>
          <p:nvPr userDrawn="1"/>
        </p:nvGrpSpPr>
        <p:grpSpPr>
          <a:xfrm>
            <a:off x="11518800" y="12901615"/>
            <a:ext cx="1346400" cy="336054"/>
            <a:chOff x="5759104" y="6476905"/>
            <a:chExt cx="673200" cy="168027"/>
          </a:xfrm>
          <a:solidFill>
            <a:schemeClr val="tx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C26C7F12-8483-B84F-9A65-4DC0C89178EA}"/>
                </a:ext>
              </a:extLst>
            </p:cNvPr>
            <p:cNvSpPr/>
            <p:nvPr/>
          </p:nvSpPr>
          <p:spPr>
            <a:xfrm>
              <a:off x="6062013" y="6513006"/>
              <a:ext cx="370291" cy="92946"/>
            </a:xfrm>
            <a:custGeom>
              <a:avLst/>
              <a:gdLst>
                <a:gd name="connsiteX0" fmla="*/ 388911 w 2169363"/>
                <a:gd name="connsiteY0" fmla="*/ 272203 h 544521"/>
                <a:gd name="connsiteX1" fmla="*/ 128069 w 2169363"/>
                <a:gd name="connsiteY1" fmla="*/ 176726 h 544521"/>
                <a:gd name="connsiteX2" fmla="*/ 105576 w 2169363"/>
                <a:gd name="connsiteY2" fmla="*/ 144135 h 544521"/>
                <a:gd name="connsiteX3" fmla="*/ 140462 w 2169363"/>
                <a:gd name="connsiteY3" fmla="*/ 109363 h 544521"/>
                <a:gd name="connsiteX4" fmla="*/ 423568 w 2169363"/>
                <a:gd name="connsiteY4" fmla="*/ 109363 h 544521"/>
                <a:gd name="connsiteX5" fmla="*/ 423568 w 2169363"/>
                <a:gd name="connsiteY5" fmla="*/ 7000 h 544521"/>
                <a:gd name="connsiteX6" fmla="*/ 137594 w 2169363"/>
                <a:gd name="connsiteY6" fmla="*/ 7000 h 544521"/>
                <a:gd name="connsiteX7" fmla="*/ 459 w 2169363"/>
                <a:gd name="connsiteY7" fmla="*/ 144135 h 544521"/>
                <a:gd name="connsiteX8" fmla="*/ 88592 w 2169363"/>
                <a:gd name="connsiteY8" fmla="*/ 272318 h 544521"/>
                <a:gd name="connsiteX9" fmla="*/ 349435 w 2169363"/>
                <a:gd name="connsiteY9" fmla="*/ 367796 h 544521"/>
                <a:gd name="connsiteX10" fmla="*/ 371927 w 2169363"/>
                <a:gd name="connsiteY10" fmla="*/ 400387 h 544521"/>
                <a:gd name="connsiteX11" fmla="*/ 337041 w 2169363"/>
                <a:gd name="connsiteY11" fmla="*/ 435158 h 544521"/>
                <a:gd name="connsiteX12" fmla="*/ 0 w 2169363"/>
                <a:gd name="connsiteY12" fmla="*/ 435158 h 544521"/>
                <a:gd name="connsiteX13" fmla="*/ 0 w 2169363"/>
                <a:gd name="connsiteY13" fmla="*/ 537521 h 544521"/>
                <a:gd name="connsiteX14" fmla="*/ 340025 w 2169363"/>
                <a:gd name="connsiteY14" fmla="*/ 537521 h 544521"/>
                <a:gd name="connsiteX15" fmla="*/ 480028 w 2169363"/>
                <a:gd name="connsiteY15" fmla="*/ 400387 h 544521"/>
                <a:gd name="connsiteX16" fmla="*/ 388911 w 2169363"/>
                <a:gd name="connsiteY16" fmla="*/ 272203 h 544521"/>
                <a:gd name="connsiteX17" fmla="*/ 1832322 w 2169363"/>
                <a:gd name="connsiteY17" fmla="*/ 435158 h 544521"/>
                <a:gd name="connsiteX18" fmla="*/ 1797436 w 2169363"/>
                <a:gd name="connsiteY18" fmla="*/ 400387 h 544521"/>
                <a:gd name="connsiteX19" fmla="*/ 1819929 w 2169363"/>
                <a:gd name="connsiteY19" fmla="*/ 367796 h 544521"/>
                <a:gd name="connsiteX20" fmla="*/ 2080771 w 2169363"/>
                <a:gd name="connsiteY20" fmla="*/ 272318 h 544521"/>
                <a:gd name="connsiteX21" fmla="*/ 2168904 w 2169363"/>
                <a:gd name="connsiteY21" fmla="*/ 144135 h 544521"/>
                <a:gd name="connsiteX22" fmla="*/ 2031770 w 2169363"/>
                <a:gd name="connsiteY22" fmla="*/ 7000 h 544521"/>
                <a:gd name="connsiteX23" fmla="*/ 1745796 w 2169363"/>
                <a:gd name="connsiteY23" fmla="*/ 7000 h 544521"/>
                <a:gd name="connsiteX24" fmla="*/ 1745796 w 2169363"/>
                <a:gd name="connsiteY24" fmla="*/ 109363 h 544521"/>
                <a:gd name="connsiteX25" fmla="*/ 2028901 w 2169363"/>
                <a:gd name="connsiteY25" fmla="*/ 109363 h 544521"/>
                <a:gd name="connsiteX26" fmla="*/ 2063787 w 2169363"/>
                <a:gd name="connsiteY26" fmla="*/ 144135 h 544521"/>
                <a:gd name="connsiteX27" fmla="*/ 2041295 w 2169363"/>
                <a:gd name="connsiteY27" fmla="*/ 176726 h 544521"/>
                <a:gd name="connsiteX28" fmla="*/ 1780452 w 2169363"/>
                <a:gd name="connsiteY28" fmla="*/ 272203 h 544521"/>
                <a:gd name="connsiteX29" fmla="*/ 1689336 w 2169363"/>
                <a:gd name="connsiteY29" fmla="*/ 400387 h 544521"/>
                <a:gd name="connsiteX30" fmla="*/ 1829339 w 2169363"/>
                <a:gd name="connsiteY30" fmla="*/ 537521 h 544521"/>
                <a:gd name="connsiteX31" fmla="*/ 2169363 w 2169363"/>
                <a:gd name="connsiteY31" fmla="*/ 537521 h 544521"/>
                <a:gd name="connsiteX32" fmla="*/ 2169363 w 2169363"/>
                <a:gd name="connsiteY32" fmla="*/ 435158 h 544521"/>
                <a:gd name="connsiteX33" fmla="*/ 1832322 w 2169363"/>
                <a:gd name="connsiteY33" fmla="*/ 435158 h 544521"/>
                <a:gd name="connsiteX34" fmla="*/ 907497 w 2169363"/>
                <a:gd name="connsiteY34" fmla="*/ 323729 h 544521"/>
                <a:gd name="connsiteX35" fmla="*/ 784478 w 2169363"/>
                <a:gd name="connsiteY35" fmla="*/ 445601 h 544521"/>
                <a:gd name="connsiteX36" fmla="*/ 661458 w 2169363"/>
                <a:gd name="connsiteY36" fmla="*/ 323729 h 544521"/>
                <a:gd name="connsiteX37" fmla="*/ 661458 w 2169363"/>
                <a:gd name="connsiteY37" fmla="*/ 7000 h 544521"/>
                <a:gd name="connsiteX38" fmla="*/ 550030 w 2169363"/>
                <a:gd name="connsiteY38" fmla="*/ 7000 h 544521"/>
                <a:gd name="connsiteX39" fmla="*/ 550030 w 2169363"/>
                <a:gd name="connsiteY39" fmla="*/ 331188 h 544521"/>
                <a:gd name="connsiteX40" fmla="*/ 784478 w 2169363"/>
                <a:gd name="connsiteY40" fmla="*/ 544521 h 544521"/>
                <a:gd name="connsiteX41" fmla="*/ 1018926 w 2169363"/>
                <a:gd name="connsiteY41" fmla="*/ 331188 h 544521"/>
                <a:gd name="connsiteX42" fmla="*/ 1018926 w 2169363"/>
                <a:gd name="connsiteY42" fmla="*/ 7000 h 544521"/>
                <a:gd name="connsiteX43" fmla="*/ 907497 w 2169363"/>
                <a:gd name="connsiteY43" fmla="*/ 7000 h 544521"/>
                <a:gd name="connsiteX44" fmla="*/ 907497 w 2169363"/>
                <a:gd name="connsiteY44" fmla="*/ 323729 h 544521"/>
                <a:gd name="connsiteX45" fmla="*/ 1376967 w 2169363"/>
                <a:gd name="connsiteY45" fmla="*/ 0 h 544521"/>
                <a:gd name="connsiteX46" fmla="*/ 1102928 w 2169363"/>
                <a:gd name="connsiteY46" fmla="*/ 272318 h 544521"/>
                <a:gd name="connsiteX47" fmla="*/ 1376967 w 2169363"/>
                <a:gd name="connsiteY47" fmla="*/ 544521 h 544521"/>
                <a:gd name="connsiteX48" fmla="*/ 1604530 w 2169363"/>
                <a:gd name="connsiteY48" fmla="*/ 438486 h 544521"/>
                <a:gd name="connsiteX49" fmla="*/ 1519266 w 2169363"/>
                <a:gd name="connsiteY49" fmla="*/ 377780 h 544521"/>
                <a:gd name="connsiteX50" fmla="*/ 1376853 w 2169363"/>
                <a:gd name="connsiteY50" fmla="*/ 448355 h 544521"/>
                <a:gd name="connsiteX51" fmla="*/ 1215504 w 2169363"/>
                <a:gd name="connsiteY51" fmla="*/ 310417 h 544521"/>
                <a:gd name="connsiteX52" fmla="*/ 1642629 w 2169363"/>
                <a:gd name="connsiteY52" fmla="*/ 310417 h 544521"/>
                <a:gd name="connsiteX53" fmla="*/ 1645383 w 2169363"/>
                <a:gd name="connsiteY53" fmla="*/ 272203 h 544521"/>
                <a:gd name="connsiteX54" fmla="*/ 1376967 w 2169363"/>
                <a:gd name="connsiteY54" fmla="*/ 0 h 544521"/>
                <a:gd name="connsiteX55" fmla="*/ 1218029 w 2169363"/>
                <a:gd name="connsiteY55" fmla="*/ 222514 h 544521"/>
                <a:gd name="connsiteX56" fmla="*/ 1376853 w 2169363"/>
                <a:gd name="connsiteY56" fmla="*/ 95363 h 544521"/>
                <a:gd name="connsiteX57" fmla="*/ 1535561 w 2169363"/>
                <a:gd name="connsiteY57" fmla="*/ 222514 h 544521"/>
                <a:gd name="connsiteX58" fmla="*/ 1218029 w 2169363"/>
                <a:gd name="connsiteY58" fmla="*/ 222514 h 544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169363" h="544521">
                  <a:moveTo>
                    <a:pt x="388911" y="272203"/>
                  </a:moveTo>
                  <a:lnTo>
                    <a:pt x="128069" y="176726"/>
                  </a:lnTo>
                  <a:cubicBezTo>
                    <a:pt x="114986" y="171676"/>
                    <a:pt x="105576" y="159053"/>
                    <a:pt x="105576" y="144135"/>
                  </a:cubicBezTo>
                  <a:cubicBezTo>
                    <a:pt x="105576" y="124970"/>
                    <a:pt x="121183" y="109363"/>
                    <a:pt x="140462" y="109363"/>
                  </a:cubicBezTo>
                  <a:lnTo>
                    <a:pt x="423568" y="109363"/>
                  </a:lnTo>
                  <a:lnTo>
                    <a:pt x="423568" y="7000"/>
                  </a:lnTo>
                  <a:lnTo>
                    <a:pt x="137594" y="7000"/>
                  </a:lnTo>
                  <a:cubicBezTo>
                    <a:pt x="61854" y="7000"/>
                    <a:pt x="459" y="68395"/>
                    <a:pt x="459" y="144135"/>
                  </a:cubicBezTo>
                  <a:cubicBezTo>
                    <a:pt x="459" y="202661"/>
                    <a:pt x="37066" y="252580"/>
                    <a:pt x="88592" y="272318"/>
                  </a:cubicBezTo>
                  <a:lnTo>
                    <a:pt x="349435" y="367796"/>
                  </a:lnTo>
                  <a:cubicBezTo>
                    <a:pt x="362632" y="372616"/>
                    <a:pt x="371927" y="385468"/>
                    <a:pt x="371927" y="400387"/>
                  </a:cubicBezTo>
                  <a:cubicBezTo>
                    <a:pt x="371927" y="419666"/>
                    <a:pt x="356320" y="435158"/>
                    <a:pt x="337041" y="435158"/>
                  </a:cubicBezTo>
                  <a:lnTo>
                    <a:pt x="0" y="435158"/>
                  </a:lnTo>
                  <a:lnTo>
                    <a:pt x="0" y="537521"/>
                  </a:lnTo>
                  <a:lnTo>
                    <a:pt x="340025" y="537521"/>
                  </a:lnTo>
                  <a:cubicBezTo>
                    <a:pt x="415764" y="537521"/>
                    <a:pt x="480028" y="476126"/>
                    <a:pt x="480028" y="400387"/>
                  </a:cubicBezTo>
                  <a:cubicBezTo>
                    <a:pt x="480028" y="341861"/>
                    <a:pt x="440437" y="291941"/>
                    <a:pt x="388911" y="272203"/>
                  </a:cubicBezTo>
                  <a:moveTo>
                    <a:pt x="1832322" y="435158"/>
                  </a:moveTo>
                  <a:cubicBezTo>
                    <a:pt x="1813043" y="435158"/>
                    <a:pt x="1797436" y="419551"/>
                    <a:pt x="1797436" y="400387"/>
                  </a:cubicBezTo>
                  <a:cubicBezTo>
                    <a:pt x="1797436" y="385468"/>
                    <a:pt x="1806617" y="372616"/>
                    <a:pt x="1819929" y="367796"/>
                  </a:cubicBezTo>
                  <a:lnTo>
                    <a:pt x="2080771" y="272318"/>
                  </a:lnTo>
                  <a:cubicBezTo>
                    <a:pt x="2132297" y="252580"/>
                    <a:pt x="2168904" y="202661"/>
                    <a:pt x="2168904" y="144135"/>
                  </a:cubicBezTo>
                  <a:cubicBezTo>
                    <a:pt x="2168904" y="68395"/>
                    <a:pt x="2107509" y="7000"/>
                    <a:pt x="2031770" y="7000"/>
                  </a:cubicBezTo>
                  <a:lnTo>
                    <a:pt x="1745796" y="7000"/>
                  </a:lnTo>
                  <a:lnTo>
                    <a:pt x="1745796" y="109363"/>
                  </a:lnTo>
                  <a:lnTo>
                    <a:pt x="2028901" y="109363"/>
                  </a:lnTo>
                  <a:cubicBezTo>
                    <a:pt x="2048180" y="109363"/>
                    <a:pt x="2063787" y="124970"/>
                    <a:pt x="2063787" y="144135"/>
                  </a:cubicBezTo>
                  <a:cubicBezTo>
                    <a:pt x="2063787" y="158938"/>
                    <a:pt x="2054377" y="171676"/>
                    <a:pt x="2041295" y="176726"/>
                  </a:cubicBezTo>
                  <a:lnTo>
                    <a:pt x="1780452" y="272203"/>
                  </a:lnTo>
                  <a:cubicBezTo>
                    <a:pt x="1728926" y="291941"/>
                    <a:pt x="1689336" y="341861"/>
                    <a:pt x="1689336" y="400387"/>
                  </a:cubicBezTo>
                  <a:cubicBezTo>
                    <a:pt x="1689336" y="476126"/>
                    <a:pt x="1753599" y="537521"/>
                    <a:pt x="1829339" y="537521"/>
                  </a:cubicBezTo>
                  <a:lnTo>
                    <a:pt x="2169363" y="537521"/>
                  </a:lnTo>
                  <a:lnTo>
                    <a:pt x="2169363" y="435158"/>
                  </a:lnTo>
                  <a:lnTo>
                    <a:pt x="1832322" y="435158"/>
                  </a:lnTo>
                  <a:close/>
                  <a:moveTo>
                    <a:pt x="907497" y="323729"/>
                  </a:moveTo>
                  <a:cubicBezTo>
                    <a:pt x="907841" y="404059"/>
                    <a:pt x="859070" y="445601"/>
                    <a:pt x="784478" y="445601"/>
                  </a:cubicBezTo>
                  <a:cubicBezTo>
                    <a:pt x="709886" y="445601"/>
                    <a:pt x="661114" y="404059"/>
                    <a:pt x="661458" y="323729"/>
                  </a:cubicBezTo>
                  <a:lnTo>
                    <a:pt x="661458" y="7000"/>
                  </a:lnTo>
                  <a:lnTo>
                    <a:pt x="550030" y="7000"/>
                  </a:lnTo>
                  <a:lnTo>
                    <a:pt x="550030" y="331188"/>
                  </a:lnTo>
                  <a:cubicBezTo>
                    <a:pt x="550030" y="449732"/>
                    <a:pt x="635868" y="544521"/>
                    <a:pt x="784478" y="544521"/>
                  </a:cubicBezTo>
                  <a:cubicBezTo>
                    <a:pt x="933088" y="544521"/>
                    <a:pt x="1018926" y="449732"/>
                    <a:pt x="1018926" y="331188"/>
                  </a:cubicBezTo>
                  <a:lnTo>
                    <a:pt x="1018926" y="7000"/>
                  </a:lnTo>
                  <a:lnTo>
                    <a:pt x="907497" y="7000"/>
                  </a:lnTo>
                  <a:lnTo>
                    <a:pt x="907497" y="323729"/>
                  </a:lnTo>
                  <a:close/>
                  <a:moveTo>
                    <a:pt x="1376967" y="0"/>
                  </a:moveTo>
                  <a:cubicBezTo>
                    <a:pt x="1223996" y="0"/>
                    <a:pt x="1102928" y="121872"/>
                    <a:pt x="1102928" y="272318"/>
                  </a:cubicBezTo>
                  <a:cubicBezTo>
                    <a:pt x="1102928" y="422649"/>
                    <a:pt x="1223882" y="544521"/>
                    <a:pt x="1376967" y="544521"/>
                  </a:cubicBezTo>
                  <a:cubicBezTo>
                    <a:pt x="1471642" y="544521"/>
                    <a:pt x="1548758" y="505274"/>
                    <a:pt x="1604530" y="438486"/>
                  </a:cubicBezTo>
                  <a:lnTo>
                    <a:pt x="1519266" y="377780"/>
                  </a:lnTo>
                  <a:cubicBezTo>
                    <a:pt x="1480478" y="422764"/>
                    <a:pt x="1433542" y="448355"/>
                    <a:pt x="1376853" y="448355"/>
                  </a:cubicBezTo>
                  <a:cubicBezTo>
                    <a:pt x="1297900" y="448355"/>
                    <a:pt x="1231915" y="389370"/>
                    <a:pt x="1215504" y="310417"/>
                  </a:cubicBezTo>
                  <a:lnTo>
                    <a:pt x="1642629" y="310417"/>
                  </a:lnTo>
                  <a:cubicBezTo>
                    <a:pt x="1644236" y="298483"/>
                    <a:pt x="1645383" y="284597"/>
                    <a:pt x="1645383" y="272203"/>
                  </a:cubicBezTo>
                  <a:cubicBezTo>
                    <a:pt x="1645269" y="121987"/>
                    <a:pt x="1529938" y="0"/>
                    <a:pt x="1376967" y="0"/>
                  </a:cubicBezTo>
                  <a:moveTo>
                    <a:pt x="1218029" y="222514"/>
                  </a:moveTo>
                  <a:cubicBezTo>
                    <a:pt x="1237997" y="149069"/>
                    <a:pt x="1301572" y="95363"/>
                    <a:pt x="1376853" y="95363"/>
                  </a:cubicBezTo>
                  <a:cubicBezTo>
                    <a:pt x="1452018" y="95363"/>
                    <a:pt x="1515593" y="149069"/>
                    <a:pt x="1535561" y="222514"/>
                  </a:cubicBezTo>
                  <a:lnTo>
                    <a:pt x="1218029" y="222514"/>
                  </a:lnTo>
                  <a:close/>
                </a:path>
              </a:pathLst>
            </a:custGeom>
            <a:grpFill/>
            <a:ln w="11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600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07DD6DC0-DCD8-4822-2F7E-5B750F0805F5}"/>
                </a:ext>
              </a:extLst>
            </p:cNvPr>
            <p:cNvSpPr/>
            <p:nvPr/>
          </p:nvSpPr>
          <p:spPr>
            <a:xfrm>
              <a:off x="5759104" y="6476905"/>
              <a:ext cx="275250" cy="168027"/>
            </a:xfrm>
            <a:custGeom>
              <a:avLst/>
              <a:gdLst>
                <a:gd name="connsiteX0" fmla="*/ 1120256 w 1612563"/>
                <a:gd name="connsiteY0" fmla="*/ 417256 h 984384"/>
                <a:gd name="connsiteX1" fmla="*/ 1195193 w 1612563"/>
                <a:gd name="connsiteY1" fmla="*/ 492192 h 984384"/>
                <a:gd name="connsiteX2" fmla="*/ 1120256 w 1612563"/>
                <a:gd name="connsiteY2" fmla="*/ 567128 h 984384"/>
                <a:gd name="connsiteX3" fmla="*/ 1102584 w 1612563"/>
                <a:gd name="connsiteY3" fmla="*/ 564948 h 984384"/>
                <a:gd name="connsiteX4" fmla="*/ 1068960 w 1612563"/>
                <a:gd name="connsiteY4" fmla="*/ 565407 h 984384"/>
                <a:gd name="connsiteX5" fmla="*/ 1040500 w 1612563"/>
                <a:gd name="connsiteY5" fmla="*/ 607752 h 984384"/>
                <a:gd name="connsiteX6" fmla="*/ 1068501 w 1612563"/>
                <a:gd name="connsiteY6" fmla="*/ 649868 h 984384"/>
                <a:gd name="connsiteX7" fmla="*/ 1120256 w 1612563"/>
                <a:gd name="connsiteY7" fmla="*/ 658360 h 984384"/>
                <a:gd name="connsiteX8" fmla="*/ 1286539 w 1612563"/>
                <a:gd name="connsiteY8" fmla="*/ 492192 h 984384"/>
                <a:gd name="connsiteX9" fmla="*/ 1120256 w 1612563"/>
                <a:gd name="connsiteY9" fmla="*/ 325909 h 984384"/>
                <a:gd name="connsiteX10" fmla="*/ 999188 w 1612563"/>
                <a:gd name="connsiteY10" fmla="*/ 378353 h 984384"/>
                <a:gd name="connsiteX11" fmla="*/ 636441 w 1612563"/>
                <a:gd name="connsiteY11" fmla="*/ 739493 h 984384"/>
                <a:gd name="connsiteX12" fmla="*/ 412780 w 1612563"/>
                <a:gd name="connsiteY12" fmla="*/ 825790 h 984384"/>
                <a:gd name="connsiteX13" fmla="*/ 176955 w 1612563"/>
                <a:gd name="connsiteY13" fmla="*/ 728132 h 984384"/>
                <a:gd name="connsiteX14" fmla="*/ 79297 w 1612563"/>
                <a:gd name="connsiteY14" fmla="*/ 492192 h 984384"/>
                <a:gd name="connsiteX15" fmla="*/ 412895 w 1612563"/>
                <a:gd name="connsiteY15" fmla="*/ 158594 h 984384"/>
                <a:gd name="connsiteX16" fmla="*/ 481979 w 1612563"/>
                <a:gd name="connsiteY16" fmla="*/ 165709 h 984384"/>
                <a:gd name="connsiteX17" fmla="*/ 523635 w 1612563"/>
                <a:gd name="connsiteY17" fmla="*/ 126118 h 984384"/>
                <a:gd name="connsiteX18" fmla="*/ 491045 w 1612563"/>
                <a:gd name="connsiteY18" fmla="*/ 86756 h 984384"/>
                <a:gd name="connsiteX19" fmla="*/ 412780 w 1612563"/>
                <a:gd name="connsiteY19" fmla="*/ 79297 h 984384"/>
                <a:gd name="connsiteX20" fmla="*/ 0 w 1612563"/>
                <a:gd name="connsiteY20" fmla="*/ 492192 h 984384"/>
                <a:gd name="connsiteX21" fmla="*/ 120954 w 1612563"/>
                <a:gd name="connsiteY21" fmla="*/ 784134 h 984384"/>
                <a:gd name="connsiteX22" fmla="*/ 412895 w 1612563"/>
                <a:gd name="connsiteY22" fmla="*/ 905087 h 984384"/>
                <a:gd name="connsiteX23" fmla="*/ 697836 w 1612563"/>
                <a:gd name="connsiteY23" fmla="*/ 790560 h 984384"/>
                <a:gd name="connsiteX24" fmla="*/ 1067124 w 1612563"/>
                <a:gd name="connsiteY24" fmla="*/ 440207 h 984384"/>
                <a:gd name="connsiteX25" fmla="*/ 1120256 w 1612563"/>
                <a:gd name="connsiteY25" fmla="*/ 417256 h 984384"/>
                <a:gd name="connsiteX26" fmla="*/ 1120142 w 1612563"/>
                <a:gd name="connsiteY26" fmla="*/ 729968 h 984384"/>
                <a:gd name="connsiteX27" fmla="*/ 1053583 w 1612563"/>
                <a:gd name="connsiteY27" fmla="*/ 722165 h 984384"/>
                <a:gd name="connsiteX28" fmla="*/ 1007909 w 1612563"/>
                <a:gd name="connsiteY28" fmla="*/ 767838 h 984384"/>
                <a:gd name="connsiteX29" fmla="*/ 1039008 w 1612563"/>
                <a:gd name="connsiteY29" fmla="*/ 811101 h 984384"/>
                <a:gd name="connsiteX30" fmla="*/ 1120142 w 1612563"/>
                <a:gd name="connsiteY30" fmla="*/ 821430 h 984384"/>
                <a:gd name="connsiteX31" fmla="*/ 1449379 w 1612563"/>
                <a:gd name="connsiteY31" fmla="*/ 492192 h 984384"/>
                <a:gd name="connsiteX32" fmla="*/ 1120142 w 1612563"/>
                <a:gd name="connsiteY32" fmla="*/ 162955 h 984384"/>
                <a:gd name="connsiteX33" fmla="*/ 883398 w 1612563"/>
                <a:gd name="connsiteY33" fmla="*/ 263711 h 984384"/>
                <a:gd name="connsiteX34" fmla="*/ 552095 w 1612563"/>
                <a:gd name="connsiteY34" fmla="*/ 631851 h 984384"/>
                <a:gd name="connsiteX35" fmla="*/ 412895 w 1612563"/>
                <a:gd name="connsiteY35" fmla="*/ 689459 h 984384"/>
                <a:gd name="connsiteX36" fmla="*/ 215513 w 1612563"/>
                <a:gd name="connsiteY36" fmla="*/ 492077 h 984384"/>
                <a:gd name="connsiteX37" fmla="*/ 413010 w 1612563"/>
                <a:gd name="connsiteY37" fmla="*/ 294696 h 984384"/>
                <a:gd name="connsiteX38" fmla="*/ 457191 w 1612563"/>
                <a:gd name="connsiteY38" fmla="*/ 299515 h 984384"/>
                <a:gd name="connsiteX39" fmla="*/ 495750 w 1612563"/>
                <a:gd name="connsiteY39" fmla="*/ 259924 h 984384"/>
                <a:gd name="connsiteX40" fmla="*/ 464880 w 1612563"/>
                <a:gd name="connsiteY40" fmla="*/ 220333 h 984384"/>
                <a:gd name="connsiteX41" fmla="*/ 413010 w 1612563"/>
                <a:gd name="connsiteY41" fmla="*/ 215399 h 984384"/>
                <a:gd name="connsiteX42" fmla="*/ 136446 w 1612563"/>
                <a:gd name="connsiteY42" fmla="*/ 492077 h 984384"/>
                <a:gd name="connsiteX43" fmla="*/ 413125 w 1612563"/>
                <a:gd name="connsiteY43" fmla="*/ 768756 h 984384"/>
                <a:gd name="connsiteX44" fmla="*/ 618539 w 1612563"/>
                <a:gd name="connsiteY44" fmla="*/ 677065 h 984384"/>
                <a:gd name="connsiteX45" fmla="*/ 942154 w 1612563"/>
                <a:gd name="connsiteY45" fmla="*/ 334746 h 984384"/>
                <a:gd name="connsiteX46" fmla="*/ 1120256 w 1612563"/>
                <a:gd name="connsiteY46" fmla="*/ 254301 h 984384"/>
                <a:gd name="connsiteX47" fmla="*/ 1358147 w 1612563"/>
                <a:gd name="connsiteY47" fmla="*/ 492192 h 984384"/>
                <a:gd name="connsiteX48" fmla="*/ 1120142 w 1612563"/>
                <a:gd name="connsiteY48" fmla="*/ 729968 h 984384"/>
                <a:gd name="connsiteX49" fmla="*/ 1468199 w 1612563"/>
                <a:gd name="connsiteY49" fmla="*/ 144135 h 984384"/>
                <a:gd name="connsiteX50" fmla="*/ 1120256 w 1612563"/>
                <a:gd name="connsiteY50" fmla="*/ 0 h 984384"/>
                <a:gd name="connsiteX51" fmla="*/ 722853 w 1612563"/>
                <a:gd name="connsiteY51" fmla="*/ 202087 h 984384"/>
                <a:gd name="connsiteX52" fmla="*/ 461208 w 1612563"/>
                <a:gd name="connsiteY52" fmla="*/ 529373 h 984384"/>
                <a:gd name="connsiteX53" fmla="*/ 412895 w 1612563"/>
                <a:gd name="connsiteY53" fmla="*/ 553243 h 984384"/>
                <a:gd name="connsiteX54" fmla="*/ 351730 w 1612563"/>
                <a:gd name="connsiteY54" fmla="*/ 492077 h 984384"/>
                <a:gd name="connsiteX55" fmla="*/ 412895 w 1612563"/>
                <a:gd name="connsiteY55" fmla="*/ 430912 h 984384"/>
                <a:gd name="connsiteX56" fmla="*/ 429191 w 1612563"/>
                <a:gd name="connsiteY56" fmla="*/ 431601 h 984384"/>
                <a:gd name="connsiteX57" fmla="*/ 467978 w 1612563"/>
                <a:gd name="connsiteY57" fmla="*/ 392124 h 984384"/>
                <a:gd name="connsiteX58" fmla="*/ 417830 w 1612563"/>
                <a:gd name="connsiteY58" fmla="*/ 350926 h 984384"/>
                <a:gd name="connsiteX59" fmla="*/ 272547 w 1612563"/>
                <a:gd name="connsiteY59" fmla="*/ 491963 h 984384"/>
                <a:gd name="connsiteX60" fmla="*/ 413010 w 1612563"/>
                <a:gd name="connsiteY60" fmla="*/ 632425 h 984384"/>
                <a:gd name="connsiteX61" fmla="*/ 516521 w 1612563"/>
                <a:gd name="connsiteY61" fmla="*/ 586752 h 984384"/>
                <a:gd name="connsiteX62" fmla="*/ 803757 w 1612563"/>
                <a:gd name="connsiteY62" fmla="*/ 246727 h 984384"/>
                <a:gd name="connsiteX63" fmla="*/ 1120256 w 1612563"/>
                <a:gd name="connsiteY63" fmla="*/ 91346 h 984384"/>
                <a:gd name="connsiteX64" fmla="*/ 1403706 w 1612563"/>
                <a:gd name="connsiteY64" fmla="*/ 208743 h 984384"/>
                <a:gd name="connsiteX65" fmla="*/ 1521102 w 1612563"/>
                <a:gd name="connsiteY65" fmla="*/ 492192 h 984384"/>
                <a:gd name="connsiteX66" fmla="*/ 1120256 w 1612563"/>
                <a:gd name="connsiteY66" fmla="*/ 893038 h 984384"/>
                <a:gd name="connsiteX67" fmla="*/ 1021680 w 1612563"/>
                <a:gd name="connsiteY67" fmla="*/ 881562 h 984384"/>
                <a:gd name="connsiteX68" fmla="*/ 974974 w 1612563"/>
                <a:gd name="connsiteY68" fmla="*/ 927580 h 984384"/>
                <a:gd name="connsiteX69" fmla="*/ 1004696 w 1612563"/>
                <a:gd name="connsiteY69" fmla="*/ 970384 h 984384"/>
                <a:gd name="connsiteX70" fmla="*/ 1120371 w 1612563"/>
                <a:gd name="connsiteY70" fmla="*/ 984384 h 984384"/>
                <a:gd name="connsiteX71" fmla="*/ 1612563 w 1612563"/>
                <a:gd name="connsiteY71" fmla="*/ 492307 h 984384"/>
                <a:gd name="connsiteX72" fmla="*/ 1468199 w 1612563"/>
                <a:gd name="connsiteY72" fmla="*/ 144135 h 984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1612563" h="984384">
                  <a:moveTo>
                    <a:pt x="1120256" y="417256"/>
                  </a:moveTo>
                  <a:cubicBezTo>
                    <a:pt x="1161569" y="417256"/>
                    <a:pt x="1195193" y="450880"/>
                    <a:pt x="1195193" y="492192"/>
                  </a:cubicBezTo>
                  <a:cubicBezTo>
                    <a:pt x="1195193" y="533505"/>
                    <a:pt x="1161569" y="567128"/>
                    <a:pt x="1120256" y="567128"/>
                  </a:cubicBezTo>
                  <a:cubicBezTo>
                    <a:pt x="1114633" y="567128"/>
                    <a:pt x="1102813" y="565063"/>
                    <a:pt x="1102584" y="564948"/>
                  </a:cubicBezTo>
                  <a:cubicBezTo>
                    <a:pt x="1098797" y="564030"/>
                    <a:pt x="1081354" y="560472"/>
                    <a:pt x="1068960" y="565407"/>
                  </a:cubicBezTo>
                  <a:cubicBezTo>
                    <a:pt x="1052320" y="572178"/>
                    <a:pt x="1040500" y="588588"/>
                    <a:pt x="1040500" y="607752"/>
                  </a:cubicBezTo>
                  <a:cubicBezTo>
                    <a:pt x="1040500" y="626113"/>
                    <a:pt x="1053927" y="644474"/>
                    <a:pt x="1068501" y="649868"/>
                  </a:cubicBezTo>
                  <a:cubicBezTo>
                    <a:pt x="1082960" y="655147"/>
                    <a:pt x="1104190" y="658360"/>
                    <a:pt x="1120256" y="658360"/>
                  </a:cubicBezTo>
                  <a:cubicBezTo>
                    <a:pt x="1211947" y="658360"/>
                    <a:pt x="1286539" y="583768"/>
                    <a:pt x="1286539" y="492192"/>
                  </a:cubicBezTo>
                  <a:cubicBezTo>
                    <a:pt x="1286539" y="400501"/>
                    <a:pt x="1211947" y="325909"/>
                    <a:pt x="1120256" y="325909"/>
                  </a:cubicBezTo>
                  <a:cubicBezTo>
                    <a:pt x="1074583" y="325909"/>
                    <a:pt x="1030402" y="345074"/>
                    <a:pt x="999188" y="378353"/>
                  </a:cubicBezTo>
                  <a:cubicBezTo>
                    <a:pt x="999188" y="378353"/>
                    <a:pt x="705755" y="679934"/>
                    <a:pt x="636441" y="739493"/>
                  </a:cubicBezTo>
                  <a:cubicBezTo>
                    <a:pt x="574817" y="792511"/>
                    <a:pt x="500455" y="825790"/>
                    <a:pt x="412780" y="825790"/>
                  </a:cubicBezTo>
                  <a:cubicBezTo>
                    <a:pt x="323729" y="825790"/>
                    <a:pt x="239957" y="791134"/>
                    <a:pt x="176955" y="728132"/>
                  </a:cubicBezTo>
                  <a:cubicBezTo>
                    <a:pt x="113954" y="665131"/>
                    <a:pt x="79297" y="581243"/>
                    <a:pt x="79297" y="492192"/>
                  </a:cubicBezTo>
                  <a:cubicBezTo>
                    <a:pt x="79297" y="308237"/>
                    <a:pt x="228940" y="158594"/>
                    <a:pt x="412895" y="158594"/>
                  </a:cubicBezTo>
                  <a:cubicBezTo>
                    <a:pt x="448470" y="158594"/>
                    <a:pt x="472454" y="165135"/>
                    <a:pt x="481979" y="165709"/>
                  </a:cubicBezTo>
                  <a:cubicBezTo>
                    <a:pt x="504930" y="166971"/>
                    <a:pt x="523635" y="148036"/>
                    <a:pt x="523635" y="126118"/>
                  </a:cubicBezTo>
                  <a:cubicBezTo>
                    <a:pt x="523635" y="107068"/>
                    <a:pt x="509635" y="90084"/>
                    <a:pt x="491045" y="86756"/>
                  </a:cubicBezTo>
                  <a:cubicBezTo>
                    <a:pt x="491045" y="86756"/>
                    <a:pt x="455126" y="79297"/>
                    <a:pt x="412780" y="79297"/>
                  </a:cubicBezTo>
                  <a:cubicBezTo>
                    <a:pt x="185218" y="79297"/>
                    <a:pt x="0" y="264515"/>
                    <a:pt x="0" y="492192"/>
                  </a:cubicBezTo>
                  <a:cubicBezTo>
                    <a:pt x="0" y="602473"/>
                    <a:pt x="42919" y="706099"/>
                    <a:pt x="120954" y="784134"/>
                  </a:cubicBezTo>
                  <a:cubicBezTo>
                    <a:pt x="198874" y="862168"/>
                    <a:pt x="302614" y="905087"/>
                    <a:pt x="412895" y="905087"/>
                  </a:cubicBezTo>
                  <a:cubicBezTo>
                    <a:pt x="519848" y="905087"/>
                    <a:pt x="620720" y="864463"/>
                    <a:pt x="697836" y="790560"/>
                  </a:cubicBezTo>
                  <a:lnTo>
                    <a:pt x="1067124" y="440207"/>
                  </a:lnTo>
                  <a:cubicBezTo>
                    <a:pt x="1082042" y="425977"/>
                    <a:pt x="1096846" y="417256"/>
                    <a:pt x="1120256" y="417256"/>
                  </a:cubicBezTo>
                  <a:moveTo>
                    <a:pt x="1120142" y="729968"/>
                  </a:moveTo>
                  <a:cubicBezTo>
                    <a:pt x="1082616" y="729968"/>
                    <a:pt x="1066550" y="722165"/>
                    <a:pt x="1053583" y="722165"/>
                  </a:cubicBezTo>
                  <a:cubicBezTo>
                    <a:pt x="1028451" y="722165"/>
                    <a:pt x="1007909" y="742706"/>
                    <a:pt x="1007909" y="767838"/>
                  </a:cubicBezTo>
                  <a:cubicBezTo>
                    <a:pt x="1007909" y="787347"/>
                    <a:pt x="1021336" y="805708"/>
                    <a:pt x="1039008" y="811101"/>
                  </a:cubicBezTo>
                  <a:cubicBezTo>
                    <a:pt x="1056681" y="816380"/>
                    <a:pt x="1088469" y="821430"/>
                    <a:pt x="1120142" y="821430"/>
                  </a:cubicBezTo>
                  <a:cubicBezTo>
                    <a:pt x="1301687" y="821430"/>
                    <a:pt x="1449379" y="673737"/>
                    <a:pt x="1449379" y="492192"/>
                  </a:cubicBezTo>
                  <a:cubicBezTo>
                    <a:pt x="1449379" y="310647"/>
                    <a:pt x="1301687" y="162955"/>
                    <a:pt x="1120142" y="162955"/>
                  </a:cubicBezTo>
                  <a:cubicBezTo>
                    <a:pt x="1031320" y="162955"/>
                    <a:pt x="945367" y="199677"/>
                    <a:pt x="883398" y="263711"/>
                  </a:cubicBezTo>
                  <a:lnTo>
                    <a:pt x="552095" y="631851"/>
                  </a:lnTo>
                  <a:cubicBezTo>
                    <a:pt x="514799" y="669032"/>
                    <a:pt x="465339" y="689459"/>
                    <a:pt x="412895" y="689459"/>
                  </a:cubicBezTo>
                  <a:cubicBezTo>
                    <a:pt x="304106" y="689459"/>
                    <a:pt x="215513" y="600982"/>
                    <a:pt x="215513" y="492077"/>
                  </a:cubicBezTo>
                  <a:cubicBezTo>
                    <a:pt x="215513" y="383288"/>
                    <a:pt x="304106" y="294696"/>
                    <a:pt x="413010" y="294696"/>
                  </a:cubicBezTo>
                  <a:cubicBezTo>
                    <a:pt x="438371" y="294696"/>
                    <a:pt x="446404" y="299515"/>
                    <a:pt x="457191" y="299515"/>
                  </a:cubicBezTo>
                  <a:cubicBezTo>
                    <a:pt x="476126" y="299515"/>
                    <a:pt x="495750" y="283335"/>
                    <a:pt x="495750" y="259924"/>
                  </a:cubicBezTo>
                  <a:cubicBezTo>
                    <a:pt x="495750" y="241104"/>
                    <a:pt x="482667" y="224235"/>
                    <a:pt x="464880" y="220333"/>
                  </a:cubicBezTo>
                  <a:cubicBezTo>
                    <a:pt x="450765" y="217235"/>
                    <a:pt x="429764" y="215399"/>
                    <a:pt x="413010" y="215399"/>
                  </a:cubicBezTo>
                  <a:cubicBezTo>
                    <a:pt x="260498" y="215399"/>
                    <a:pt x="136446" y="339566"/>
                    <a:pt x="136446" y="492077"/>
                  </a:cubicBezTo>
                  <a:cubicBezTo>
                    <a:pt x="136446" y="644589"/>
                    <a:pt x="260498" y="768756"/>
                    <a:pt x="413125" y="768756"/>
                  </a:cubicBezTo>
                  <a:cubicBezTo>
                    <a:pt x="538210" y="768756"/>
                    <a:pt x="607523" y="688541"/>
                    <a:pt x="618539" y="677065"/>
                  </a:cubicBezTo>
                  <a:lnTo>
                    <a:pt x="942154" y="334746"/>
                  </a:lnTo>
                  <a:cubicBezTo>
                    <a:pt x="987368" y="283564"/>
                    <a:pt x="1052320" y="254301"/>
                    <a:pt x="1120256" y="254301"/>
                  </a:cubicBezTo>
                  <a:cubicBezTo>
                    <a:pt x="1251423" y="254301"/>
                    <a:pt x="1358147" y="361025"/>
                    <a:pt x="1358147" y="492192"/>
                  </a:cubicBezTo>
                  <a:cubicBezTo>
                    <a:pt x="1358032" y="623244"/>
                    <a:pt x="1251309" y="729968"/>
                    <a:pt x="1120142" y="729968"/>
                  </a:cubicBezTo>
                  <a:moveTo>
                    <a:pt x="1468199" y="144135"/>
                  </a:moveTo>
                  <a:cubicBezTo>
                    <a:pt x="1375246" y="51182"/>
                    <a:pt x="1251653" y="0"/>
                    <a:pt x="1120256" y="0"/>
                  </a:cubicBezTo>
                  <a:cubicBezTo>
                    <a:pt x="963957" y="0"/>
                    <a:pt x="815347" y="75625"/>
                    <a:pt x="722853" y="202087"/>
                  </a:cubicBezTo>
                  <a:cubicBezTo>
                    <a:pt x="722853" y="202087"/>
                    <a:pt x="473601" y="513766"/>
                    <a:pt x="461208" y="529373"/>
                  </a:cubicBezTo>
                  <a:cubicBezTo>
                    <a:pt x="448814" y="545095"/>
                    <a:pt x="430682" y="553243"/>
                    <a:pt x="412895" y="553243"/>
                  </a:cubicBezTo>
                  <a:cubicBezTo>
                    <a:pt x="379157" y="553243"/>
                    <a:pt x="351730" y="525816"/>
                    <a:pt x="351730" y="492077"/>
                  </a:cubicBezTo>
                  <a:cubicBezTo>
                    <a:pt x="351730" y="458339"/>
                    <a:pt x="379157" y="430912"/>
                    <a:pt x="412895" y="430912"/>
                  </a:cubicBezTo>
                  <a:cubicBezTo>
                    <a:pt x="419207" y="430912"/>
                    <a:pt x="424027" y="431601"/>
                    <a:pt x="429191" y="431601"/>
                  </a:cubicBezTo>
                  <a:cubicBezTo>
                    <a:pt x="450650" y="431601"/>
                    <a:pt x="467978" y="413239"/>
                    <a:pt x="467978" y="392124"/>
                  </a:cubicBezTo>
                  <a:cubicBezTo>
                    <a:pt x="467978" y="375599"/>
                    <a:pt x="456617" y="350926"/>
                    <a:pt x="417830" y="350926"/>
                  </a:cubicBezTo>
                  <a:cubicBezTo>
                    <a:pt x="334860" y="350926"/>
                    <a:pt x="272547" y="414617"/>
                    <a:pt x="272547" y="491963"/>
                  </a:cubicBezTo>
                  <a:cubicBezTo>
                    <a:pt x="272547" y="569423"/>
                    <a:pt x="335549" y="632310"/>
                    <a:pt x="413010" y="632425"/>
                  </a:cubicBezTo>
                  <a:cubicBezTo>
                    <a:pt x="452486" y="632425"/>
                    <a:pt x="489897" y="615785"/>
                    <a:pt x="516521" y="586752"/>
                  </a:cubicBezTo>
                  <a:lnTo>
                    <a:pt x="803757" y="246727"/>
                  </a:lnTo>
                  <a:cubicBezTo>
                    <a:pt x="880529" y="148036"/>
                    <a:pt x="995860" y="91346"/>
                    <a:pt x="1120256" y="91346"/>
                  </a:cubicBezTo>
                  <a:cubicBezTo>
                    <a:pt x="1227324" y="91346"/>
                    <a:pt x="1327966" y="133003"/>
                    <a:pt x="1403706" y="208743"/>
                  </a:cubicBezTo>
                  <a:cubicBezTo>
                    <a:pt x="1479445" y="284482"/>
                    <a:pt x="1521102" y="385124"/>
                    <a:pt x="1521102" y="492192"/>
                  </a:cubicBezTo>
                  <a:cubicBezTo>
                    <a:pt x="1521102" y="713214"/>
                    <a:pt x="1341278" y="893038"/>
                    <a:pt x="1120256" y="893038"/>
                  </a:cubicBezTo>
                  <a:cubicBezTo>
                    <a:pt x="1057599" y="893038"/>
                    <a:pt x="1037058" y="881562"/>
                    <a:pt x="1021680" y="881562"/>
                  </a:cubicBezTo>
                  <a:cubicBezTo>
                    <a:pt x="995630" y="881562"/>
                    <a:pt x="974974" y="901989"/>
                    <a:pt x="974974" y="927580"/>
                  </a:cubicBezTo>
                  <a:cubicBezTo>
                    <a:pt x="974974" y="946629"/>
                    <a:pt x="986335" y="962925"/>
                    <a:pt x="1004696" y="970384"/>
                  </a:cubicBezTo>
                  <a:cubicBezTo>
                    <a:pt x="1020533" y="976810"/>
                    <a:pt x="1081698" y="984384"/>
                    <a:pt x="1120371" y="984384"/>
                  </a:cubicBezTo>
                  <a:cubicBezTo>
                    <a:pt x="1391771" y="984384"/>
                    <a:pt x="1612563" y="763592"/>
                    <a:pt x="1612563" y="492307"/>
                  </a:cubicBezTo>
                  <a:cubicBezTo>
                    <a:pt x="1612334" y="360681"/>
                    <a:pt x="1561152" y="237088"/>
                    <a:pt x="1468199" y="144135"/>
                  </a:cubicBezTo>
                </a:path>
              </a:pathLst>
            </a:custGeom>
            <a:solidFill>
              <a:schemeClr val="tx2"/>
            </a:solidFill>
            <a:ln w="11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6000" dirty="0"/>
            </a:p>
          </p:txBody>
        </p:sp>
      </p:grp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864000" y="648000"/>
            <a:ext cx="22658400" cy="21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noProof="0" dirty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864000" y="3110400"/>
            <a:ext cx="22658400" cy="90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  <a:p>
            <a:pPr lvl="6"/>
            <a:r>
              <a:rPr lang="fr-FR" noProof="0" dirty="0"/>
              <a:t>Texte de niveau 7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1" y="13008272"/>
            <a:ext cx="1907291" cy="7077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75000"/>
              </a:lnSpc>
              <a:defRPr sz="1600">
                <a:solidFill>
                  <a:schemeClr val="tx1"/>
                </a:solidFill>
              </a:defRPr>
            </a:lvl1pPr>
          </a:lstStyle>
          <a:p>
            <a:fld id="{F06D805C-01CE-41CA-9036-5C442F29017C}" type="datetime1">
              <a:rPr lang="fr-FR" smtClean="0"/>
              <a:pPr/>
              <a:t>26/06/2025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2254897" y="13008272"/>
            <a:ext cx="8832916" cy="7077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lnSpc>
                <a:spcPct val="75000"/>
              </a:lnSpc>
              <a:defRPr sz="1600">
                <a:solidFill>
                  <a:schemeClr val="tx1"/>
                </a:solidFill>
              </a:defRPr>
            </a:lvl1pPr>
          </a:lstStyle>
          <a:p>
            <a:pPr algn="l"/>
            <a:r>
              <a:rPr lang="fr-FR" dirty="0"/>
              <a:t>Titre de la présentation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8D27F4F-A248-75E7-4292-B2376D7146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23514051" y="12889640"/>
            <a:ext cx="869948" cy="360000"/>
          </a:xfrm>
          <a:custGeom>
            <a:avLst/>
            <a:gdLst>
              <a:gd name="connsiteX0" fmla="*/ 90000 w 434974"/>
              <a:gd name="connsiteY0" fmla="*/ 0 h 180000"/>
              <a:gd name="connsiteX1" fmla="*/ 254974 w 434974"/>
              <a:gd name="connsiteY1" fmla="*/ 0 h 180000"/>
              <a:gd name="connsiteX2" fmla="*/ 344974 w 434974"/>
              <a:gd name="connsiteY2" fmla="*/ 0 h 180000"/>
              <a:gd name="connsiteX3" fmla="*/ 434974 w 434974"/>
              <a:gd name="connsiteY3" fmla="*/ 0 h 180000"/>
              <a:gd name="connsiteX4" fmla="*/ 434974 w 434974"/>
              <a:gd name="connsiteY4" fmla="*/ 90000 h 180000"/>
              <a:gd name="connsiteX5" fmla="*/ 434974 w 434974"/>
              <a:gd name="connsiteY5" fmla="*/ 180000 h 180000"/>
              <a:gd name="connsiteX6" fmla="*/ 344974 w 434974"/>
              <a:gd name="connsiteY6" fmla="*/ 180000 h 180000"/>
              <a:gd name="connsiteX7" fmla="*/ 254974 w 434974"/>
              <a:gd name="connsiteY7" fmla="*/ 180000 h 180000"/>
              <a:gd name="connsiteX8" fmla="*/ 90000 w 434974"/>
              <a:gd name="connsiteY8" fmla="*/ 180000 h 180000"/>
              <a:gd name="connsiteX9" fmla="*/ 0 w 434974"/>
              <a:gd name="connsiteY9" fmla="*/ 90000 h 180000"/>
              <a:gd name="connsiteX10" fmla="*/ 90000 w 434974"/>
              <a:gd name="connsiteY10" fmla="*/ 0 h 1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4974" h="180000">
                <a:moveTo>
                  <a:pt x="90000" y="0"/>
                </a:moveTo>
                <a:lnTo>
                  <a:pt x="254974" y="0"/>
                </a:lnTo>
                <a:lnTo>
                  <a:pt x="344974" y="0"/>
                </a:lnTo>
                <a:lnTo>
                  <a:pt x="434974" y="0"/>
                </a:lnTo>
                <a:lnTo>
                  <a:pt x="434974" y="90000"/>
                </a:lnTo>
                <a:lnTo>
                  <a:pt x="434974" y="180000"/>
                </a:lnTo>
                <a:lnTo>
                  <a:pt x="344974" y="180000"/>
                </a:lnTo>
                <a:lnTo>
                  <a:pt x="254974" y="180000"/>
                </a:lnTo>
                <a:lnTo>
                  <a:pt x="90000" y="180000"/>
                </a:lnTo>
                <a:cubicBezTo>
                  <a:pt x="40294" y="180000"/>
                  <a:pt x="0" y="139706"/>
                  <a:pt x="0" y="90000"/>
                </a:cubicBezTo>
                <a:cubicBezTo>
                  <a:pt x="0" y="40294"/>
                  <a:pt x="40294" y="0"/>
                  <a:pt x="9000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D713AA5-44E1-81DA-3AC0-56967024DDDD}"/>
              </a:ext>
            </a:extLst>
          </p:cNvPr>
          <p:cNvSpPr txBox="1"/>
          <p:nvPr/>
        </p:nvSpPr>
        <p:spPr>
          <a:xfrm>
            <a:off x="1921328" y="12957996"/>
            <a:ext cx="323760" cy="75800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fr-FR" sz="1600" dirty="0"/>
              <a:t>|</a:t>
            </a:r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CB87F36F-B7DA-6AC8-9E51-6B2DD8B40E63}"/>
              </a:ext>
            </a:extLst>
          </p:cNvPr>
          <p:cNvSpPr txBox="1">
            <a:spLocks/>
          </p:cNvSpPr>
          <p:nvPr userDrawn="1"/>
        </p:nvSpPr>
        <p:spPr>
          <a:xfrm>
            <a:off x="18194399" y="13008272"/>
            <a:ext cx="5319651" cy="707728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600" b="1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6">
              <a:lnSpc>
                <a:spcPct val="75000"/>
              </a:lnSpc>
            </a:pPr>
            <a:r>
              <a:rPr lang="en-US" sz="1600" dirty="0">
                <a:solidFill>
                  <a:schemeClr val="tx1"/>
                </a:solidFill>
              </a:rPr>
              <a:t>Classification : interne</a:t>
            </a:r>
            <a:endParaRPr lang="fr-FR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878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  <p:sldLayoutId id="2147483756" r:id="rId19"/>
    <p:sldLayoutId id="2147483757" r:id="rId20"/>
    <p:sldLayoutId id="2147483758" r:id="rId21"/>
    <p:sldLayoutId id="2147483759" r:id="rId22"/>
  </p:sldLayoutIdLst>
  <p:hf hdr="0"/>
  <p:txStyles>
    <p:titleStyle>
      <a:lvl1pPr algn="l" defTabSz="2438279" rtl="0" eaLnBrk="1" latinLnBrk="0" hangingPunct="1">
        <a:lnSpc>
          <a:spcPct val="100000"/>
        </a:lnSpc>
        <a:spcBef>
          <a:spcPct val="0"/>
        </a:spcBef>
        <a:buNone/>
        <a:defRPr sz="5000" b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2438279" rtl="0" eaLnBrk="1" latinLnBrk="0" hangingPunct="1">
        <a:lnSpc>
          <a:spcPct val="100000"/>
        </a:lnSpc>
        <a:spcBef>
          <a:spcPts val="0"/>
        </a:spcBef>
        <a:spcAft>
          <a:spcPts val="2400"/>
        </a:spcAft>
        <a:buFont typeface="Arial" pitchFamily="34" charset="0"/>
        <a:buNone/>
        <a:defRPr sz="4000" b="1" kern="1200" cap="all" baseline="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2438279" rtl="0" eaLnBrk="1" latinLnBrk="0" hangingPunct="1">
        <a:lnSpc>
          <a:spcPct val="100000"/>
        </a:lnSpc>
        <a:spcBef>
          <a:spcPts val="0"/>
        </a:spcBef>
        <a:buFont typeface="Arial" pitchFamily="34" charset="0"/>
        <a:buNone/>
        <a:defRPr sz="40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2438279" rtl="0" eaLnBrk="1" latinLnBrk="0" hangingPunct="1">
        <a:lnSpc>
          <a:spcPct val="100000"/>
        </a:lnSpc>
        <a:spcBef>
          <a:spcPts val="0"/>
        </a:spcBef>
        <a:buSzPct val="100000"/>
        <a:buFont typeface="Arial" pitchFamily="34" charset="0"/>
        <a:buNone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2438279" rtl="0" eaLnBrk="1" latinLnBrk="0" hangingPunct="1">
        <a:lnSpc>
          <a:spcPct val="100000"/>
        </a:lnSpc>
        <a:spcBef>
          <a:spcPts val="0"/>
        </a:spcBef>
        <a:spcAft>
          <a:spcPts val="2400"/>
        </a:spcAft>
        <a:buSzPct val="100000"/>
        <a:buFont typeface="Arial" pitchFamily="34" charset="0"/>
        <a:buNone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2438279" rtl="0" eaLnBrk="1" latinLnBrk="0" hangingPunct="1">
        <a:lnSpc>
          <a:spcPct val="100000"/>
        </a:lnSpc>
        <a:spcBef>
          <a:spcPts val="0"/>
        </a:spcBef>
        <a:buSzPct val="100000"/>
        <a:buFont typeface="Arial" pitchFamily="34" charset="0"/>
        <a:buNone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2438279" rtl="0" eaLnBrk="1" latinLnBrk="0" hangingPunct="1">
        <a:spcBef>
          <a:spcPct val="20000"/>
        </a:spcBef>
        <a:buFont typeface="Arial" pitchFamily="34" charset="0"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2438279" rtl="0" eaLnBrk="1" latinLnBrk="0" hangingPunct="1">
        <a:spcBef>
          <a:spcPct val="20000"/>
        </a:spcBef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9143543" indent="-609569" algn="l" defTabSz="2438279" rtl="0" eaLnBrk="1" latinLnBrk="0" hangingPunct="1">
        <a:spcBef>
          <a:spcPct val="20000"/>
        </a:spcBef>
        <a:buFont typeface="Arial" pitchFamily="34" charset="0"/>
        <a:buChar char="•"/>
        <a:defRPr sz="5335" kern="1200">
          <a:solidFill>
            <a:schemeClr val="tx1"/>
          </a:solidFill>
          <a:latin typeface="+mn-lt"/>
          <a:ea typeface="+mn-ea"/>
          <a:cs typeface="+mn-cs"/>
        </a:defRPr>
      </a:lvl8pPr>
      <a:lvl9pPr marL="10362681" indent="-609569" algn="l" defTabSz="2438279" rtl="0" eaLnBrk="1" latinLnBrk="0" hangingPunct="1">
        <a:spcBef>
          <a:spcPct val="20000"/>
        </a:spcBef>
        <a:buFont typeface="Arial" pitchFamily="34" charset="0"/>
        <a:buChar char="•"/>
        <a:defRPr sz="5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2438279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140" algn="l" defTabSz="2438279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279" algn="l" defTabSz="2438279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417" algn="l" defTabSz="2438279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557" algn="l" defTabSz="2438279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5696" algn="l" defTabSz="2438279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4836" algn="l" defTabSz="2438279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3973" algn="l" defTabSz="2438279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112" algn="l" defTabSz="2438279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79" userDrawn="1">
          <p15:clr>
            <a:srgbClr val="F26B43"/>
          </p15:clr>
        </p15:guide>
        <p15:guide id="4" pos="7407" userDrawn="1">
          <p15:clr>
            <a:srgbClr val="F26B43"/>
          </p15:clr>
        </p15:guide>
        <p15:guide id="5" orient="horz" pos="1138" userDrawn="1">
          <p15:clr>
            <a:srgbClr val="F26B43"/>
          </p15:clr>
        </p15:guide>
        <p15:guide id="6" orient="horz" pos="386" userDrawn="1">
          <p15:clr>
            <a:srgbClr val="F26B43"/>
          </p15:clr>
        </p15:guide>
        <p15:guide id="7" orient="horz" pos="4141" userDrawn="1">
          <p15:clr>
            <a:srgbClr val="F26B43"/>
          </p15:clr>
        </p15:guide>
        <p15:guide id="8" orient="horz" pos="392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2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Espace réservé pour une image  35" descr="Une image contenant nuage, nature, ciel, île&#10;&#10;Le contenu généré par l’IA peut être incorrect.">
            <a:extLst>
              <a:ext uri="{FF2B5EF4-FFF2-40B4-BE49-F238E27FC236}">
                <a16:creationId xmlns:a16="http://schemas.microsoft.com/office/drawing/2014/main" id="{B1128CEE-137A-BE36-1C67-57E77A62433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1EE037B-99BA-D15B-71D1-1589483AF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438279" hangingPunct="1"/>
            <a:fld id="{F06D805C-01CE-41CA-9036-5C442F29017C}" type="datetime1">
              <a:rPr lang="fr-FR" b="0" kern="1200">
                <a:solidFill>
                  <a:srgbClr val="030F40"/>
                </a:solidFill>
                <a:latin typeface="Arial"/>
                <a:ea typeface="+mn-ea"/>
                <a:cs typeface="+mn-cs"/>
              </a:rPr>
              <a:pPr defTabSz="2438279" hangingPunct="1"/>
              <a:t>26/06/2025</a:t>
            </a:fld>
            <a:endParaRPr lang="fr-FR" b="0" kern="1200" dirty="0">
              <a:solidFill>
                <a:srgbClr val="030F4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45B6799-F517-E982-960C-37BA60E29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2438279" hangingPunct="1"/>
            <a:r>
              <a:rPr lang="fr-FR" b="0" kern="1200" dirty="0">
                <a:solidFill>
                  <a:srgbClr val="030F40"/>
                </a:solidFill>
                <a:latin typeface="Arial"/>
                <a:ea typeface="+mn-ea"/>
                <a:cs typeface="+mn-cs"/>
              </a:rPr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62755F-4697-FAB7-5C54-9C20402BF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438279" hangingPunct="1"/>
            <a:fld id="{733122C9-A0B9-462F-8757-0847AD287B63}" type="slidenum">
              <a:rPr lang="fr-FR" b="0" kern="1200">
                <a:solidFill>
                  <a:srgbClr val="030F40"/>
                </a:solidFill>
                <a:latin typeface="Arial"/>
                <a:ea typeface="+mn-ea"/>
                <a:cs typeface="+mn-cs"/>
              </a:rPr>
              <a:pPr defTabSz="2438279" hangingPunct="1"/>
              <a:t>1</a:t>
            </a:fld>
            <a:endParaRPr lang="fr-FR" b="0" kern="1200" dirty="0">
              <a:solidFill>
                <a:srgbClr val="030F4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43F2D8D5-DFBB-FEC7-29C1-72A4C2C23D7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17697" y="10486277"/>
            <a:ext cx="6465548" cy="3080868"/>
          </a:xfrm>
        </p:spPr>
        <p:txBody>
          <a:bodyPr/>
          <a:lstStyle/>
          <a:p>
            <a:r>
              <a:rPr lang="fr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Cyrille Hammouda</a:t>
            </a:r>
          </a:p>
          <a:p>
            <a:pPr lvl="1"/>
            <a:r>
              <a:rPr lang="fr-FR" dirty="0"/>
              <a:t>Directeur Technique, Métiers et Performance</a:t>
            </a:r>
          </a:p>
          <a:p>
            <a:pPr lvl="1"/>
            <a:r>
              <a:rPr lang="fr-FR" b="0" dirty="0"/>
              <a:t>Région Outre-Mer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3C1C9A-616C-24E3-A8E4-6544B3948DE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148029" y="2393961"/>
            <a:ext cx="11601451" cy="3642940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fr-FR" sz="4000" dirty="0"/>
              <a:t> Société Polynésienne des Eaux</a:t>
            </a:r>
          </a:p>
          <a:p>
            <a:pPr>
              <a:spcAft>
                <a:spcPts val="2400"/>
              </a:spcAft>
            </a:pPr>
            <a:r>
              <a:rPr lang="fr-FR" sz="4000" dirty="0"/>
              <a:t>Black-Out MOOREA du 21 janvier 2025</a:t>
            </a:r>
          </a:p>
          <a:p>
            <a:r>
              <a:rPr lang="fr-FR" sz="4000" b="0" dirty="0"/>
              <a:t>Histoire d’une crise majeure d’alimentation en eau sur un territoire isolé</a:t>
            </a:r>
          </a:p>
          <a:p>
            <a:endParaRPr lang="fr-FR" sz="4000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5A48BEA-6A56-565E-C53B-0C92AA94449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lvl="0"/>
            <a:r>
              <a:rPr lang="fr-FR" b="0" dirty="0"/>
              <a:t>|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AF824A43-5717-7229-3C22-F6F1717B7CD1}"/>
              </a:ext>
            </a:extLst>
          </p:cNvPr>
          <p:cNvGrpSpPr/>
          <p:nvPr/>
        </p:nvGrpSpPr>
        <p:grpSpPr>
          <a:xfrm>
            <a:off x="11146225" y="1428760"/>
            <a:ext cx="1045779" cy="965200"/>
            <a:chOff x="5582093" y="1731556"/>
            <a:chExt cx="392167" cy="361950"/>
          </a:xfrm>
        </p:grpSpPr>
        <p:pic>
          <p:nvPicPr>
            <p:cNvPr id="21" name="Graphique 20">
              <a:extLst>
                <a:ext uri="{FF2B5EF4-FFF2-40B4-BE49-F238E27FC236}">
                  <a16:creationId xmlns:a16="http://schemas.microsoft.com/office/drawing/2014/main" id="{3CCEE8FB-B88A-F45F-8731-FC3888A371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5582093" y="1731556"/>
              <a:ext cx="164018" cy="361950"/>
            </a:xfrm>
            <a:prstGeom prst="rect">
              <a:avLst/>
            </a:prstGeom>
          </p:spPr>
        </p:pic>
        <p:pic>
          <p:nvPicPr>
            <p:cNvPr id="22" name="Graphique 21">
              <a:extLst>
                <a:ext uri="{FF2B5EF4-FFF2-40B4-BE49-F238E27FC236}">
                  <a16:creationId xmlns:a16="http://schemas.microsoft.com/office/drawing/2014/main" id="{ABC79D5B-E870-90CF-5FE5-05E484FC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5810242" y="1731556"/>
              <a:ext cx="164018" cy="361950"/>
            </a:xfrm>
            <a:prstGeom prst="rect">
              <a:avLst/>
            </a:prstGeom>
          </p:spPr>
        </p:pic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D53D5C38-C971-529F-F019-5DAB42263A72}"/>
              </a:ext>
            </a:extLst>
          </p:cNvPr>
          <p:cNvGrpSpPr/>
          <p:nvPr/>
        </p:nvGrpSpPr>
        <p:grpSpPr>
          <a:xfrm rot="10800000">
            <a:off x="21703701" y="5575611"/>
            <a:ext cx="1045779" cy="965200"/>
            <a:chOff x="5582093" y="1731556"/>
            <a:chExt cx="392167" cy="361950"/>
          </a:xfrm>
        </p:grpSpPr>
        <p:pic>
          <p:nvPicPr>
            <p:cNvPr id="24" name="Graphique 23">
              <a:extLst>
                <a:ext uri="{FF2B5EF4-FFF2-40B4-BE49-F238E27FC236}">
                  <a16:creationId xmlns:a16="http://schemas.microsoft.com/office/drawing/2014/main" id="{8B50DE65-DF5B-5FBC-F476-4B32A4897E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5582093" y="1731556"/>
              <a:ext cx="164018" cy="361950"/>
            </a:xfrm>
            <a:prstGeom prst="rect">
              <a:avLst/>
            </a:prstGeom>
          </p:spPr>
        </p:pic>
        <p:pic>
          <p:nvPicPr>
            <p:cNvPr id="25" name="Graphique 24">
              <a:extLst>
                <a:ext uri="{FF2B5EF4-FFF2-40B4-BE49-F238E27FC236}">
                  <a16:creationId xmlns:a16="http://schemas.microsoft.com/office/drawing/2014/main" id="{C972CCC2-C6FF-FE61-DF6D-D0048E485E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5810242" y="1731556"/>
              <a:ext cx="164018" cy="361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3434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FE054E-07E5-05BA-DD3D-3C886CF2C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463815F-4AE8-F253-B1F0-46A5EDBAD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8929" y="1088413"/>
            <a:ext cx="16329891" cy="1655827"/>
          </a:xfrm>
        </p:spPr>
        <p:txBody>
          <a:bodyPr>
            <a:normAutofit/>
          </a:bodyPr>
          <a:lstStyle/>
          <a:p>
            <a:r>
              <a:rPr lang="fr-FR" sz="5400" dirty="0"/>
              <a:t>Les conditions de réussite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438ECC7-4DC6-B6CB-06D8-27264832C8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65696" y="933536"/>
            <a:ext cx="16330613" cy="1212851"/>
          </a:xfrm>
        </p:spPr>
        <p:txBody>
          <a:bodyPr/>
          <a:lstStyle/>
          <a:p>
            <a:r>
              <a:rPr lang="fr-FR" dirty="0"/>
              <a:t>5.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107DAC9-DBA9-CF49-74CC-E897EE4C93A9}"/>
              </a:ext>
            </a:extLst>
          </p:cNvPr>
          <p:cNvSpPr txBox="1"/>
          <p:nvPr/>
        </p:nvSpPr>
        <p:spPr>
          <a:xfrm>
            <a:off x="5978145" y="2146387"/>
            <a:ext cx="17043123" cy="10556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377" hangingPunct="1">
              <a:spcAft>
                <a:spcPts val="1800"/>
              </a:spcAft>
            </a:pPr>
            <a:endParaRPr lang="fr-FR" sz="2400" b="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457189" indent="-457189" algn="l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FR" sz="3200" u="sng" dirty="0">
                <a:solidFill>
                  <a:srgbClr val="52B6DE"/>
                </a:solidFill>
                <a:latin typeface="SansaSoft Pro Light"/>
              </a:rPr>
              <a:t>Professionnalisme </a:t>
            </a:r>
            <a:r>
              <a:rPr lang="fr-FR" sz="3200" b="0" u="sng" dirty="0">
                <a:solidFill>
                  <a:srgbClr val="52B6DE"/>
                </a:solidFill>
                <a:latin typeface="SansaSoft Pro Light"/>
              </a:rPr>
              <a:t>et </a:t>
            </a:r>
            <a:r>
              <a:rPr lang="fr-FR" sz="3200" u="sng" dirty="0">
                <a:solidFill>
                  <a:srgbClr val="52B6DE"/>
                </a:solidFill>
                <a:latin typeface="SansaSoft Pro Light"/>
              </a:rPr>
              <a:t>engagement</a:t>
            </a:r>
            <a:r>
              <a:rPr lang="fr-FR" sz="3200" b="0" u="sng" dirty="0">
                <a:solidFill>
                  <a:srgbClr val="52B6DE"/>
                </a:solidFill>
                <a:latin typeface="SansaSoft Pro Light"/>
              </a:rPr>
              <a:t> </a:t>
            </a:r>
            <a:r>
              <a:rPr lang="fr-FR" sz="3200" b="0" dirty="0">
                <a:solidFill>
                  <a:srgbClr val="52B6DE"/>
                </a:solidFill>
                <a:latin typeface="SansaSoft Pro Light"/>
              </a:rPr>
              <a:t>des équipes</a:t>
            </a:r>
          </a:p>
          <a:p>
            <a:pPr marL="457189" indent="-457189" algn="l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FR" sz="3200" u="sng" dirty="0">
                <a:solidFill>
                  <a:srgbClr val="52B6DE"/>
                </a:solidFill>
                <a:latin typeface="SansaSoft Pro Light"/>
              </a:rPr>
              <a:t>Solidarité</a:t>
            </a:r>
            <a:r>
              <a:rPr lang="fr-FR" sz="3200" b="0" u="sng" dirty="0">
                <a:solidFill>
                  <a:srgbClr val="52B6DE"/>
                </a:solidFill>
                <a:latin typeface="SansaSoft Pro Light"/>
              </a:rPr>
              <a:t> et </a:t>
            </a:r>
            <a:r>
              <a:rPr lang="fr-FR" sz="3200" u="sng" dirty="0">
                <a:solidFill>
                  <a:srgbClr val="52B6DE"/>
                </a:solidFill>
                <a:latin typeface="SansaSoft Pro Light"/>
              </a:rPr>
              <a:t>support</a:t>
            </a:r>
            <a:r>
              <a:rPr lang="fr-FR" sz="3200" b="0" u="sng" dirty="0">
                <a:solidFill>
                  <a:srgbClr val="52B6DE"/>
                </a:solidFill>
                <a:latin typeface="SansaSoft Pro Light"/>
              </a:rPr>
              <a:t> </a:t>
            </a:r>
            <a:r>
              <a:rPr lang="fr-FR" sz="3200" b="0" dirty="0">
                <a:solidFill>
                  <a:srgbClr val="52B6DE"/>
                </a:solidFill>
                <a:latin typeface="SansaSoft Pro Light"/>
              </a:rPr>
              <a:t>des équipes opérationnelles de Tahiti</a:t>
            </a:r>
          </a:p>
          <a:p>
            <a:pPr marL="457189" indent="-457189" algn="l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FR" sz="3200" b="0" dirty="0">
                <a:solidFill>
                  <a:srgbClr val="52B6DE"/>
                </a:solidFill>
                <a:latin typeface="SansaSoft Pro Light"/>
              </a:rPr>
              <a:t>Intégration du responsable local à la </a:t>
            </a:r>
            <a:r>
              <a:rPr lang="fr-FR" sz="3200" u="sng" dirty="0">
                <a:solidFill>
                  <a:srgbClr val="52B6DE"/>
                </a:solidFill>
                <a:latin typeface="SansaSoft Pro Light"/>
              </a:rPr>
              <a:t>cellule de crise communale </a:t>
            </a:r>
          </a:p>
          <a:p>
            <a:pPr marL="457189" indent="-457189" algn="l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FR" sz="3200" b="0" dirty="0">
                <a:solidFill>
                  <a:srgbClr val="52B6DE"/>
                </a:solidFill>
                <a:latin typeface="SansaSoft Pro Light"/>
              </a:rPr>
              <a:t>Intégration à la </a:t>
            </a:r>
            <a:r>
              <a:rPr lang="fr-FR" sz="3200" u="sng" dirty="0">
                <a:solidFill>
                  <a:srgbClr val="52B6DE"/>
                </a:solidFill>
                <a:latin typeface="SansaSoft Pro Light"/>
              </a:rPr>
              <a:t>cellule de crise du HC </a:t>
            </a:r>
            <a:r>
              <a:rPr lang="fr-FR" sz="3200" b="0" dirty="0">
                <a:solidFill>
                  <a:srgbClr val="52B6DE"/>
                </a:solidFill>
                <a:latin typeface="SansaSoft Pro Light"/>
              </a:rPr>
              <a:t>(discours cohérent et en phase avec celui du responsable local) </a:t>
            </a:r>
          </a:p>
          <a:p>
            <a:pPr marL="457189" indent="-457189" algn="l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FR" sz="3200" b="0" dirty="0">
                <a:solidFill>
                  <a:srgbClr val="52B6DE"/>
                </a:solidFill>
                <a:latin typeface="SansaSoft Pro Light"/>
              </a:rPr>
              <a:t>Organisation de la cellule de crise </a:t>
            </a:r>
          </a:p>
          <a:p>
            <a:pPr marL="457189" indent="-457189" algn="l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FR" sz="3200" b="0" dirty="0">
                <a:solidFill>
                  <a:srgbClr val="52B6DE"/>
                </a:solidFill>
                <a:latin typeface="SansaSoft Pro Light"/>
              </a:rPr>
              <a:t>Prise de relais avec </a:t>
            </a:r>
            <a:r>
              <a:rPr lang="fr-FR" sz="3200" u="sng" dirty="0">
                <a:solidFill>
                  <a:srgbClr val="52B6DE"/>
                </a:solidFill>
                <a:latin typeface="SansaSoft Pro Light"/>
              </a:rPr>
              <a:t>l'astreinte nationale </a:t>
            </a:r>
            <a:r>
              <a:rPr lang="fr-FR" sz="3200" b="0" dirty="0">
                <a:solidFill>
                  <a:srgbClr val="52B6DE"/>
                </a:solidFill>
                <a:latin typeface="SansaSoft Pro Light"/>
              </a:rPr>
              <a:t>pour éviter d'avoir à passer trop de temps</a:t>
            </a:r>
          </a:p>
          <a:p>
            <a:pPr marL="457189" indent="-457189" algn="l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FR" sz="3200" b="0" dirty="0">
                <a:solidFill>
                  <a:srgbClr val="52B6DE"/>
                </a:solidFill>
                <a:latin typeface="SansaSoft Pro Light"/>
              </a:rPr>
              <a:t>Bonne </a:t>
            </a:r>
            <a:r>
              <a:rPr lang="fr-FR" sz="3200" u="sng" dirty="0">
                <a:solidFill>
                  <a:srgbClr val="52B6DE"/>
                </a:solidFill>
                <a:latin typeface="SansaSoft Pro Light"/>
              </a:rPr>
              <a:t>gestion des media </a:t>
            </a:r>
            <a:r>
              <a:rPr lang="fr-FR" sz="3200" b="0" dirty="0">
                <a:solidFill>
                  <a:srgbClr val="52B6DE"/>
                </a:solidFill>
                <a:latin typeface="SansaSoft Pro Light"/>
              </a:rPr>
              <a:t>(intervention ni trop tôt, ni trop tard) et discours du </a:t>
            </a:r>
            <a:r>
              <a:rPr lang="fr-FR" sz="3200" b="0" dirty="0" err="1">
                <a:solidFill>
                  <a:srgbClr val="52B6DE"/>
                </a:solidFill>
                <a:latin typeface="SansaSoft Pro Light"/>
              </a:rPr>
              <a:t>Dcom</a:t>
            </a:r>
            <a:r>
              <a:rPr lang="fr-FR" sz="3200" b="0" dirty="0">
                <a:solidFill>
                  <a:srgbClr val="52B6DE"/>
                </a:solidFill>
                <a:latin typeface="SansaSoft Pro Light"/>
              </a:rPr>
              <a:t> bien adapté. </a:t>
            </a:r>
          </a:p>
          <a:p>
            <a:pPr marL="457189" indent="-457189" algn="l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FR" sz="3200" b="0" dirty="0">
                <a:solidFill>
                  <a:srgbClr val="52B6DE"/>
                </a:solidFill>
                <a:latin typeface="SansaSoft Pro Light"/>
              </a:rPr>
              <a:t>Bonne gestion de la </a:t>
            </a:r>
            <a:r>
              <a:rPr lang="fr-FR" sz="3200" u="sng" dirty="0">
                <a:solidFill>
                  <a:srgbClr val="52B6DE"/>
                </a:solidFill>
                <a:latin typeface="SansaSoft Pro Light"/>
              </a:rPr>
              <a:t>communication FB </a:t>
            </a:r>
            <a:r>
              <a:rPr lang="fr-FR" sz="3200" b="0" dirty="0">
                <a:solidFill>
                  <a:srgbClr val="52B6DE"/>
                </a:solidFill>
                <a:latin typeface="SansaSoft Pro Light"/>
              </a:rPr>
              <a:t>(ni trop, ni pas assez) avec mise à jour régulière des informations. </a:t>
            </a:r>
            <a:r>
              <a:rPr lang="fr-FR" sz="3200" u="sng" dirty="0">
                <a:solidFill>
                  <a:srgbClr val="52B6DE"/>
                </a:solidFill>
                <a:latin typeface="SansaSoft Pro Light"/>
              </a:rPr>
              <a:t>La Com a répondu à tous les postes des usagers</a:t>
            </a:r>
            <a:r>
              <a:rPr lang="fr-FR" sz="3200" b="0" dirty="0">
                <a:solidFill>
                  <a:srgbClr val="52B6DE"/>
                </a:solidFill>
                <a:latin typeface="SansaSoft Pro Light"/>
              </a:rPr>
              <a:t>. Point très positif ! </a:t>
            </a:r>
          </a:p>
          <a:p>
            <a:pPr marL="457189" indent="-457189" algn="l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FR" sz="3200" b="0" dirty="0">
                <a:solidFill>
                  <a:srgbClr val="52B6DE"/>
                </a:solidFill>
                <a:latin typeface="SansaSoft Pro Light"/>
              </a:rPr>
              <a:t>Bonne gestion des heures travaillées par les équipes locales. </a:t>
            </a:r>
          </a:p>
          <a:p>
            <a:pPr marL="457189" indent="-457189" algn="l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FR" sz="3200" b="0" dirty="0">
                <a:solidFill>
                  <a:srgbClr val="52B6DE"/>
                </a:solidFill>
                <a:latin typeface="SansaSoft Pro Light"/>
              </a:rPr>
              <a:t>Heureusement que l'incident est arrivé </a:t>
            </a:r>
            <a:r>
              <a:rPr lang="fr-FR" sz="3200" u="sng" dirty="0">
                <a:solidFill>
                  <a:srgbClr val="52B6DE"/>
                </a:solidFill>
                <a:latin typeface="SansaSoft Pro Light"/>
              </a:rPr>
              <a:t>en semaine</a:t>
            </a:r>
            <a:r>
              <a:rPr lang="fr-FR" sz="3200" b="0" dirty="0">
                <a:solidFill>
                  <a:srgbClr val="52B6DE"/>
                </a:solidFill>
                <a:latin typeface="SansaSoft Pro Light"/>
              </a:rPr>
              <a:t>.  </a:t>
            </a:r>
          </a:p>
          <a:p>
            <a:pPr marL="457189" indent="-457189" algn="l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FR" sz="3200" b="0" dirty="0">
                <a:solidFill>
                  <a:srgbClr val="52B6DE"/>
                </a:solidFill>
                <a:latin typeface="SansaSoft Pro Light"/>
              </a:rPr>
              <a:t>Les agents avaient étudié en amont les besoins. A permis de savoir rapidement ce dont nous avions besoin pour consultation Cegelec (GE)</a:t>
            </a:r>
          </a:p>
          <a:p>
            <a:pPr algn="l" defTabSz="914377" hangingPunct="1">
              <a:spcAft>
                <a:spcPts val="1800"/>
              </a:spcAft>
            </a:pPr>
            <a:endParaRPr lang="fr-FR" sz="2800" b="0" dirty="0">
              <a:solidFill>
                <a:srgbClr val="52B6DE"/>
              </a:solidFill>
              <a:latin typeface="SansaSoft Pro Light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862A52A-5051-D7D2-2A83-FDDED6F12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94" y="1491527"/>
            <a:ext cx="4381007" cy="468375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FFC6606-7119-52CD-3343-322E85486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68113" y="1232185"/>
            <a:ext cx="5328643" cy="342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16927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520C8-5346-5B4C-B0E5-2D55B5718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1CD86AB-501B-2C19-E121-7E1FE5038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4216" y="1521673"/>
            <a:ext cx="16329891" cy="1655827"/>
          </a:xfrm>
        </p:spPr>
        <p:txBody>
          <a:bodyPr>
            <a:normAutofit/>
          </a:bodyPr>
          <a:lstStyle/>
          <a:p>
            <a:r>
              <a:rPr lang="fr-FR" sz="5400" dirty="0"/>
              <a:t>Les enseignements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AD55059-88B3-A260-6E2F-142E868A68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13552" y="1357081"/>
            <a:ext cx="16330613" cy="1212851"/>
          </a:xfrm>
        </p:spPr>
        <p:txBody>
          <a:bodyPr/>
          <a:lstStyle/>
          <a:p>
            <a:r>
              <a:rPr lang="fr-FR" dirty="0"/>
              <a:t>6.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40CA501-B6A2-0589-F043-AE80945CB7B9}"/>
              </a:ext>
            </a:extLst>
          </p:cNvPr>
          <p:cNvSpPr txBox="1"/>
          <p:nvPr/>
        </p:nvSpPr>
        <p:spPr>
          <a:xfrm>
            <a:off x="5813553" y="2734524"/>
            <a:ext cx="17043123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377" hangingPunct="1"/>
            <a:endParaRPr lang="fr-FR" sz="2400" b="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457189" indent="-457189" algn="l" fontAlgn="base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r-FR" sz="3200" b="0" dirty="0">
                <a:solidFill>
                  <a:srgbClr val="52B6DE"/>
                </a:solidFill>
                <a:latin typeface="SansaSoft Pro Light"/>
              </a:rPr>
              <a:t>Difficulté sur les </a:t>
            </a:r>
            <a:r>
              <a:rPr lang="fr-FR" sz="3200" u="sng" dirty="0">
                <a:solidFill>
                  <a:srgbClr val="52B6DE"/>
                </a:solidFill>
                <a:latin typeface="SansaSoft Pro Light"/>
              </a:rPr>
              <a:t>moyens de communication </a:t>
            </a:r>
            <a:r>
              <a:rPr lang="fr-FR" sz="3200" b="0" dirty="0">
                <a:solidFill>
                  <a:srgbClr val="52B6DE"/>
                </a:solidFill>
                <a:latin typeface="SansaSoft Pro Light"/>
              </a:rPr>
              <a:t>(entre personnels mais aussi technique - remontées TOPKAPI) - problème VINI (pas de 4G)</a:t>
            </a:r>
          </a:p>
          <a:p>
            <a:pPr marL="457189" indent="-457189" algn="l" fontAlgn="base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r-FR" sz="3200" b="0" dirty="0">
                <a:solidFill>
                  <a:srgbClr val="52B6DE"/>
                </a:solidFill>
                <a:latin typeface="SansaSoft Pro Light"/>
              </a:rPr>
              <a:t>Limitation dans </a:t>
            </a:r>
            <a:r>
              <a:rPr lang="fr-FR" sz="3200" u="sng" dirty="0">
                <a:solidFill>
                  <a:srgbClr val="52B6DE"/>
                </a:solidFill>
                <a:latin typeface="SansaSoft Pro Light"/>
              </a:rPr>
              <a:t>l'envoi de SMS </a:t>
            </a:r>
            <a:r>
              <a:rPr lang="fr-FR" sz="3200" b="0" dirty="0">
                <a:solidFill>
                  <a:srgbClr val="52B6DE"/>
                </a:solidFill>
                <a:latin typeface="SansaSoft Pro Light"/>
              </a:rPr>
              <a:t>– clientèle (3h) </a:t>
            </a:r>
          </a:p>
          <a:p>
            <a:pPr marL="457189" indent="-457189" algn="l" fontAlgn="base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r-FR" sz="3200" b="0" dirty="0">
                <a:solidFill>
                  <a:srgbClr val="52B6DE"/>
                </a:solidFill>
                <a:latin typeface="SansaSoft Pro Light"/>
              </a:rPr>
              <a:t>Procédure de crise pas à jour - Numéro </a:t>
            </a:r>
            <a:r>
              <a:rPr lang="fr-FR" sz="3200" u="sng" dirty="0">
                <a:solidFill>
                  <a:srgbClr val="52B6DE"/>
                </a:solidFill>
                <a:latin typeface="SansaSoft Pro Light"/>
              </a:rPr>
              <a:t>astreinte nationale </a:t>
            </a:r>
            <a:r>
              <a:rPr lang="fr-FR" sz="3200" b="0" dirty="0">
                <a:solidFill>
                  <a:srgbClr val="52B6DE"/>
                </a:solidFill>
                <a:latin typeface="SansaSoft Pro Light"/>
              </a:rPr>
              <a:t>pas à jour</a:t>
            </a:r>
          </a:p>
          <a:p>
            <a:pPr marL="457189" indent="-457189" algn="l" fontAlgn="base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r-FR" sz="3200" u="sng" dirty="0">
                <a:solidFill>
                  <a:srgbClr val="52B6DE"/>
                </a:solidFill>
                <a:latin typeface="SansaSoft Pro Light"/>
              </a:rPr>
              <a:t>Télégestion</a:t>
            </a:r>
            <a:r>
              <a:rPr lang="fr-FR" sz="3200" dirty="0">
                <a:solidFill>
                  <a:srgbClr val="52B6DE"/>
                </a:solidFill>
                <a:latin typeface="SansaSoft Pro Light"/>
              </a:rPr>
              <a:t> = </a:t>
            </a:r>
            <a:r>
              <a:rPr lang="fr-FR" sz="3200" b="0" dirty="0">
                <a:solidFill>
                  <a:srgbClr val="52B6DE"/>
                </a:solidFill>
                <a:latin typeface="SansaSoft Pro Light"/>
              </a:rPr>
              <a:t>Problème entre données TOPKAPI et </a:t>
            </a:r>
            <a:r>
              <a:rPr lang="fr-FR" sz="3200" b="0" dirty="0" err="1">
                <a:solidFill>
                  <a:srgbClr val="52B6DE"/>
                </a:solidFill>
                <a:latin typeface="SansaSoft Pro Light"/>
              </a:rPr>
              <a:t>Webserv</a:t>
            </a:r>
            <a:r>
              <a:rPr lang="fr-FR" sz="3200" b="0" dirty="0">
                <a:solidFill>
                  <a:srgbClr val="52B6DE"/>
                </a:solidFill>
                <a:latin typeface="SansaSoft Pro Light"/>
              </a:rPr>
              <a:t> TOPKAPI</a:t>
            </a:r>
            <a:endParaRPr lang="fr-FR" sz="3200" u="sng" dirty="0">
              <a:solidFill>
                <a:srgbClr val="52B6DE"/>
              </a:solidFill>
              <a:latin typeface="SansaSoft Pro Light"/>
            </a:endParaRPr>
          </a:p>
          <a:p>
            <a:pPr marL="457189" indent="-457189" algn="l" fontAlgn="base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r-FR" sz="3200" b="0" dirty="0">
                <a:solidFill>
                  <a:srgbClr val="52B6DE"/>
                </a:solidFill>
                <a:latin typeface="SansaSoft Pro Light"/>
              </a:rPr>
              <a:t>La visualisation </a:t>
            </a:r>
            <a:r>
              <a:rPr lang="fr-FR" sz="3200" b="0" dirty="0" err="1">
                <a:solidFill>
                  <a:srgbClr val="52B6DE"/>
                </a:solidFill>
                <a:latin typeface="SansaSoft Pro Light"/>
              </a:rPr>
              <a:t>WebServ</a:t>
            </a:r>
            <a:r>
              <a:rPr lang="fr-FR" sz="3200" b="0" dirty="0">
                <a:solidFill>
                  <a:srgbClr val="52B6DE"/>
                </a:solidFill>
                <a:latin typeface="SansaSoft Pro Light"/>
              </a:rPr>
              <a:t> problématique. Nombreux graphiques non visualisables </a:t>
            </a:r>
          </a:p>
          <a:p>
            <a:pPr marL="457189" indent="-457189" algn="l" fontAlgn="base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r-FR" sz="3200" b="0" dirty="0">
                <a:solidFill>
                  <a:srgbClr val="52B6DE"/>
                </a:solidFill>
                <a:latin typeface="SansaSoft Pro Light"/>
              </a:rPr>
              <a:t>Difficulté à mobiliser les GE si incident </a:t>
            </a:r>
            <a:r>
              <a:rPr lang="fr-FR" sz="3200" u="sng" dirty="0">
                <a:solidFill>
                  <a:srgbClr val="52B6DE"/>
                </a:solidFill>
                <a:latin typeface="SansaSoft Pro Light"/>
              </a:rPr>
              <a:t>en week-end</a:t>
            </a:r>
            <a:r>
              <a:rPr lang="fr-FR" sz="3200" b="0" dirty="0">
                <a:solidFill>
                  <a:srgbClr val="52B6DE"/>
                </a:solidFill>
                <a:latin typeface="SansaSoft Pro Light"/>
              </a:rPr>
              <a:t>. </a:t>
            </a:r>
          </a:p>
          <a:p>
            <a:pPr algn="l" defTabSz="914377" hangingPunct="1"/>
            <a:endParaRPr lang="fr-FR" sz="2800" b="0" dirty="0">
              <a:solidFill>
                <a:srgbClr val="52B6DE"/>
              </a:solidFill>
              <a:latin typeface="SansaSoft Pro Ligh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332AAFE-6653-7730-1CF2-4310BBB99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610" y="8459167"/>
            <a:ext cx="2968783" cy="440053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4C03FE8-584D-E640-CC21-BC445D693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2315" y="8459167"/>
            <a:ext cx="6716611" cy="440053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C667345-6A86-7106-1FEE-5CBB05DBAA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60332" y="7466779"/>
            <a:ext cx="5904936" cy="441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2382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E60A75F-ED82-44CD-BB80-299737FDBE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8000" y="1408176"/>
            <a:ext cx="20828000" cy="7370064"/>
          </a:xfrm>
        </p:spPr>
        <p:txBody>
          <a:bodyPr>
            <a:normAutofit fontScale="90000"/>
          </a:bodyPr>
          <a:lstStyle/>
          <a:p>
            <a:r>
              <a:rPr lang="fr-FR" sz="9600" dirty="0"/>
              <a:t>BLACK-OUT Electrique MOOREA</a:t>
            </a:r>
            <a:br>
              <a:rPr lang="fr-FR" sz="9600" dirty="0"/>
            </a:br>
            <a:r>
              <a:rPr lang="fr-FR" sz="9600" dirty="0"/>
              <a:t>-</a:t>
            </a:r>
            <a:br>
              <a:rPr lang="fr-FR" sz="9600" dirty="0"/>
            </a:br>
            <a:r>
              <a:rPr lang="fr-FR" sz="9600" dirty="0"/>
              <a:t>	21 au 25 janvier2025</a:t>
            </a:r>
            <a:br>
              <a:rPr lang="fr-FR" sz="9600" dirty="0"/>
            </a:br>
            <a:r>
              <a:rPr lang="fr-FR" sz="9600" dirty="0"/>
              <a:t>-</a:t>
            </a:r>
            <a:br>
              <a:rPr lang="fr-FR" sz="9600" dirty="0"/>
            </a:br>
            <a:r>
              <a:rPr lang="pt-BR" sz="9600" dirty="0"/>
              <a:t>ua apehia te mea ino roa ' ' e</a:t>
            </a:r>
            <a:endParaRPr lang="fr-FR" sz="9600"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11766DF-2789-42ED-B7AF-FE4D30AE8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Contexte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EDC39DA-90D4-42A2-9190-2879FEA34F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155612488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Society Islands - Carte Archipel De La Societe - Free Transparent PNG  Download - PNGkey">
            <a:extLst>
              <a:ext uri="{FF2B5EF4-FFF2-40B4-BE49-F238E27FC236}">
                <a16:creationId xmlns:a16="http://schemas.microsoft.com/office/drawing/2014/main" id="{77DA0A5B-2DBB-7FD9-677C-ACFCEC7FA2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181093" y="5855977"/>
            <a:ext cx="9968647" cy="734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829D488-3D3B-98EE-630C-873731E5FF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59822" y="2148401"/>
            <a:ext cx="10935001" cy="1227137"/>
          </a:xfrm>
        </p:spPr>
        <p:txBody>
          <a:bodyPr>
            <a:noAutofit/>
          </a:bodyPr>
          <a:lstStyle/>
          <a:p>
            <a:r>
              <a:rPr lang="fr-FR" b="1" dirty="0"/>
              <a:t>La Polynésienne des Eaux en chiffres</a:t>
            </a:r>
          </a:p>
        </p:txBody>
      </p:sp>
      <p:pic>
        <p:nvPicPr>
          <p:cNvPr id="2052" name="Picture 4" descr="Society Islands - Carte Archipel De La Societe - Free Transparent PNG  Download - PNGkey">
            <a:extLst>
              <a:ext uri="{FF2B5EF4-FFF2-40B4-BE49-F238E27FC236}">
                <a16:creationId xmlns:a16="http://schemas.microsoft.com/office/drawing/2014/main" id="{0D28ADD8-5A37-9EAB-8C93-3A81483477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181092" y="702943"/>
            <a:ext cx="9968645" cy="534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AAD3A8EB-2772-4709-26A3-34A079CBC339}"/>
              </a:ext>
            </a:extLst>
          </p:cNvPr>
          <p:cNvSpPr/>
          <p:nvPr/>
        </p:nvSpPr>
        <p:spPr>
          <a:xfrm flipH="1" flipV="1">
            <a:off x="18991749" y="8702075"/>
            <a:ext cx="347331" cy="692468"/>
          </a:xfrm>
          <a:prstGeom prst="ellipse">
            <a:avLst/>
          </a:prstGeom>
          <a:solidFill>
            <a:schemeClr val="accent4"/>
          </a:solidFill>
          <a:ln w="12700" cap="flat">
            <a:solidFill>
              <a:schemeClr val="accent4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defTabSz="825479"/>
            <a:endParaRPr lang="fr-FR" sz="3200" b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6DF5433E-CBF9-FEA6-456A-294A9A1027F8}"/>
              </a:ext>
            </a:extLst>
          </p:cNvPr>
          <p:cNvSpPr/>
          <p:nvPr/>
        </p:nvSpPr>
        <p:spPr>
          <a:xfrm flipH="1" flipV="1">
            <a:off x="16934688" y="8000608"/>
            <a:ext cx="196363" cy="692468"/>
          </a:xfrm>
          <a:prstGeom prst="ellipse">
            <a:avLst/>
          </a:prstGeom>
          <a:solidFill>
            <a:schemeClr val="accent6"/>
          </a:solidFill>
          <a:ln w="12700" cap="flat">
            <a:solidFill>
              <a:schemeClr val="accent6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defTabSz="825479"/>
            <a:endParaRPr lang="fr-FR" sz="3200" b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911385C-C941-CDE4-9AEF-0D3E8810A6C5}"/>
              </a:ext>
            </a:extLst>
          </p:cNvPr>
          <p:cNvSpPr/>
          <p:nvPr/>
        </p:nvSpPr>
        <p:spPr>
          <a:xfrm flipH="1" flipV="1">
            <a:off x="17849087" y="2568100"/>
            <a:ext cx="114844" cy="692468"/>
          </a:xfrm>
          <a:prstGeom prst="ellipse">
            <a:avLst/>
          </a:prstGeom>
          <a:solidFill>
            <a:schemeClr val="accent6"/>
          </a:solidFill>
          <a:ln w="12700" cap="flat">
            <a:solidFill>
              <a:schemeClr val="accent6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defTabSz="825479"/>
            <a:endParaRPr lang="fr-FR" sz="3200" b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3D3A02B-C763-C140-5B38-31CB55DB36EF}"/>
              </a:ext>
            </a:extLst>
          </p:cNvPr>
          <p:cNvSpPr/>
          <p:nvPr/>
        </p:nvSpPr>
        <p:spPr>
          <a:xfrm flipH="1" flipV="1">
            <a:off x="20171663" y="4438916"/>
            <a:ext cx="127887" cy="692468"/>
          </a:xfrm>
          <a:prstGeom prst="ellipse">
            <a:avLst/>
          </a:prstGeom>
          <a:solidFill>
            <a:schemeClr val="accent6"/>
          </a:solidFill>
          <a:ln w="12700" cap="flat">
            <a:solidFill>
              <a:schemeClr val="accent6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defTabSz="825479"/>
            <a:endParaRPr lang="fr-FR" sz="3200" b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49182607-CD66-C457-C341-68E575ADF01D}"/>
              </a:ext>
            </a:extLst>
          </p:cNvPr>
          <p:cNvSpPr txBox="1">
            <a:spLocks/>
          </p:cNvSpPr>
          <p:nvPr/>
        </p:nvSpPr>
        <p:spPr>
          <a:xfrm>
            <a:off x="2352957" y="4572000"/>
            <a:ext cx="10935001" cy="8375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l" defTabSz="825479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rgbClr val="52B6DE"/>
                </a:solidFill>
                <a:uFillTx/>
                <a:latin typeface="SansaSoft Pro Light"/>
                <a:ea typeface="SansaSoft Pro Light"/>
                <a:cs typeface="SansaSoft Pro Light"/>
                <a:sym typeface="Helvetica Neue"/>
              </a:defRPr>
            </a:lvl1pPr>
            <a:lvl2pPr marL="1269968" marR="0" indent="-634984" algn="l" defTabSz="825479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SansaSoft Pro Light"/>
                <a:ea typeface="SansaSoft Pro Light"/>
                <a:cs typeface="SansaSoft Pro Light"/>
                <a:sym typeface="Helvetica Neue"/>
              </a:defRPr>
            </a:lvl2pPr>
            <a:lvl3pPr marL="1904952" marR="0" indent="-634984" algn="l" defTabSz="825479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SansaSoft Pro Light"/>
                <a:ea typeface="SansaSoft Pro Light"/>
                <a:cs typeface="SansaSoft Pro Light"/>
                <a:sym typeface="Helvetica Neue"/>
              </a:defRPr>
            </a:lvl3pPr>
            <a:lvl4pPr marL="2539937" marR="0" indent="-634984" algn="l" defTabSz="825479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SansaSoft Pro Light"/>
                <a:ea typeface="SansaSoft Pro Light"/>
                <a:cs typeface="SansaSoft Pro Light"/>
                <a:sym typeface="Helvetica Neue"/>
              </a:defRPr>
            </a:lvl4pPr>
            <a:lvl5pPr marL="3174921" marR="0" indent="-634984" algn="l" defTabSz="825479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SansaSoft Pro Light"/>
                <a:ea typeface="SansaSoft Pro Light"/>
                <a:cs typeface="SansaSoft Pro Light"/>
                <a:sym typeface="Helvetica Neue"/>
              </a:defRPr>
            </a:lvl5pPr>
            <a:lvl6pPr marL="3809905" marR="0" indent="-634984" algn="l" defTabSz="825479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4889" marR="0" indent="-634984" algn="l" defTabSz="825479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79873" marR="0" indent="-634984" algn="l" defTabSz="825479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4857" marR="0" indent="-634984" algn="l" defTabSz="825479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r>
              <a:rPr lang="fr-FR" dirty="0"/>
              <a:t>186 collaborateurs</a:t>
            </a:r>
          </a:p>
          <a:p>
            <a:pPr hangingPunct="1"/>
            <a:r>
              <a:rPr lang="fr-FR" dirty="0"/>
              <a:t>100 contrats : Eau, </a:t>
            </a:r>
            <a:r>
              <a:rPr lang="fr-FR" dirty="0" err="1"/>
              <a:t>Asst</a:t>
            </a:r>
            <a:r>
              <a:rPr lang="fr-FR" dirty="0"/>
              <a:t> et Electricité</a:t>
            </a:r>
          </a:p>
          <a:p>
            <a:pPr hangingPunct="1"/>
            <a:r>
              <a:rPr lang="fr-FR" dirty="0"/>
              <a:t>23 000 Clients eau et assainissement</a:t>
            </a:r>
          </a:p>
          <a:p>
            <a:pPr hangingPunct="1"/>
            <a:r>
              <a:rPr lang="fr-FR" dirty="0"/>
              <a:t>78 usines eau et assainissement</a:t>
            </a:r>
          </a:p>
          <a:p>
            <a:pPr hangingPunct="1"/>
            <a:r>
              <a:rPr lang="fr-FR" dirty="0"/>
              <a:t>4 sites principaux</a:t>
            </a:r>
          </a:p>
          <a:p>
            <a:pPr hangingPunct="1"/>
            <a:endParaRPr lang="fr-FR" dirty="0"/>
          </a:p>
          <a:p>
            <a:pPr hangingPunct="1"/>
            <a:endParaRPr lang="fr-FR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7AADCE8-7F8F-4EA5-385A-2ECE7D41D981}"/>
              </a:ext>
            </a:extLst>
          </p:cNvPr>
          <p:cNvSpPr/>
          <p:nvPr/>
        </p:nvSpPr>
        <p:spPr>
          <a:xfrm>
            <a:off x="16621388" y="7995788"/>
            <a:ext cx="822960" cy="692468"/>
          </a:xfrm>
          <a:prstGeom prst="ellipse">
            <a:avLst/>
          </a:prstGeom>
          <a:noFill/>
          <a:ln w="28575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defTabSz="825479"/>
            <a:endParaRPr lang="fr-FR" sz="3200" b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6360417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71416B0-7F05-F6A9-8182-9CF5CF63EC3C}"/>
              </a:ext>
            </a:extLst>
          </p:cNvPr>
          <p:cNvSpPr/>
          <p:nvPr/>
        </p:nvSpPr>
        <p:spPr>
          <a:xfrm>
            <a:off x="6673407" y="3420692"/>
            <a:ext cx="15656032" cy="1477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just"/>
            <a:r>
              <a:rPr lang="fr-FR" sz="32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 territoire qui ambitionne un « développement économique et social dans un environnement durable pour [ses] populations » dans « le respect de la nature et de [son] patrimoine identitaire ».</a:t>
            </a:r>
            <a:r>
              <a:rPr lang="fr-FR" sz="1800">
                <a:solidFill>
                  <a:schemeClr val="bg1"/>
                </a:solidFill>
              </a:rPr>
              <a:t> </a:t>
            </a:r>
            <a:endParaRPr lang="fr-FR" sz="3200">
              <a:solidFill>
                <a:schemeClr val="bg1"/>
              </a:solidFill>
              <a:latin typeface="SansaSoft Pro SemiBold"/>
              <a:ea typeface="SansaSoft Pro SemiBold"/>
              <a:cs typeface="SansaSoft Pro SemiBold"/>
              <a:sym typeface="SansaSoft Pro SemiBold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67CC0F2-24D2-1370-648F-1F9DE53F2EC4}"/>
              </a:ext>
            </a:extLst>
          </p:cNvPr>
          <p:cNvGrpSpPr/>
          <p:nvPr/>
        </p:nvGrpSpPr>
        <p:grpSpPr>
          <a:xfrm>
            <a:off x="1823929" y="2802414"/>
            <a:ext cx="10935001" cy="8517023"/>
            <a:chOff x="1256999" y="2528645"/>
            <a:chExt cx="10935001" cy="8517023"/>
          </a:xfrm>
        </p:grpSpPr>
        <p:sp>
          <p:nvSpPr>
            <p:cNvPr id="8" name="Espace réservé du texte 2">
              <a:extLst>
                <a:ext uri="{FF2B5EF4-FFF2-40B4-BE49-F238E27FC236}">
                  <a16:creationId xmlns:a16="http://schemas.microsoft.com/office/drawing/2014/main" id="{E825476B-E8BF-56AC-9266-32223842D810}"/>
                </a:ext>
              </a:extLst>
            </p:cNvPr>
            <p:cNvSpPr txBox="1">
              <a:spLocks/>
            </p:cNvSpPr>
            <p:nvPr/>
          </p:nvSpPr>
          <p:spPr>
            <a:xfrm>
              <a:off x="1256999" y="2528645"/>
              <a:ext cx="10935001" cy="12271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0800" tIns="50800" rIns="50800" bIns="50800" anchor="ctr">
              <a:noAutofit/>
            </a:bodyPr>
            <a:lstStyle>
              <a:lvl1pPr marL="0" marR="0" indent="0" algn="l" defTabSz="825479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None/>
                <a:tabLst/>
                <a:defRPr sz="5000" b="0" i="0" u="none" strike="noStrike" cap="none" spc="0" baseline="0">
                  <a:ln>
                    <a:noFill/>
                  </a:ln>
                  <a:solidFill>
                    <a:srgbClr val="52B6DE"/>
                  </a:solidFill>
                  <a:uFillTx/>
                  <a:latin typeface="SansaSoft Pro Light"/>
                  <a:ea typeface="SansaSoft Pro Light"/>
                  <a:cs typeface="SansaSoft Pro Light"/>
                  <a:sym typeface="Helvetica Neue"/>
                </a:defRPr>
              </a:lvl1pPr>
              <a:lvl2pPr marL="1269968" marR="0" indent="-634984" algn="l" defTabSz="825479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SansaSoft Pro Light"/>
                  <a:ea typeface="SansaSoft Pro Light"/>
                  <a:cs typeface="SansaSoft Pro Light"/>
                  <a:sym typeface="Helvetica Neue"/>
                </a:defRPr>
              </a:lvl2pPr>
              <a:lvl3pPr marL="1904952" marR="0" indent="-634984" algn="l" defTabSz="825479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SansaSoft Pro Light"/>
                  <a:ea typeface="SansaSoft Pro Light"/>
                  <a:cs typeface="SansaSoft Pro Light"/>
                  <a:sym typeface="Helvetica Neue"/>
                </a:defRPr>
              </a:lvl3pPr>
              <a:lvl4pPr marL="2539937" marR="0" indent="-634984" algn="l" defTabSz="825479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SansaSoft Pro Light"/>
                  <a:ea typeface="SansaSoft Pro Light"/>
                  <a:cs typeface="SansaSoft Pro Light"/>
                  <a:sym typeface="Helvetica Neue"/>
                </a:defRPr>
              </a:lvl4pPr>
              <a:lvl5pPr marL="3174921" marR="0" indent="-634984" algn="l" defTabSz="825479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SansaSoft Pro Light"/>
                  <a:ea typeface="SansaSoft Pro Light"/>
                  <a:cs typeface="SansaSoft Pro Light"/>
                  <a:sym typeface="Helvetica Neue"/>
                </a:defRPr>
              </a:lvl5pPr>
              <a:lvl6pPr marL="3809905" marR="0" indent="-634984" algn="l" defTabSz="825479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6pPr>
              <a:lvl7pPr marL="4444889" marR="0" indent="-634984" algn="l" defTabSz="825479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7pPr>
              <a:lvl8pPr marL="5079873" marR="0" indent="-634984" algn="l" defTabSz="825479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8pPr>
              <a:lvl9pPr marL="5714857" marR="0" indent="-634984" algn="l" defTabSz="825479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9pPr>
            </a:lstStyle>
            <a:p>
              <a:pPr hangingPunct="1"/>
              <a:r>
                <a:rPr lang="fr-FR" b="1" dirty="0"/>
                <a:t>Historique</a:t>
              </a:r>
            </a:p>
            <a:p>
              <a:pPr hangingPunct="1"/>
              <a:endParaRPr lang="fr-FR" b="1" dirty="0"/>
            </a:p>
          </p:txBody>
        </p:sp>
        <p:sp>
          <p:nvSpPr>
            <p:cNvPr id="9" name="Espace réservé du texte 2">
              <a:extLst>
                <a:ext uri="{FF2B5EF4-FFF2-40B4-BE49-F238E27FC236}">
                  <a16:creationId xmlns:a16="http://schemas.microsoft.com/office/drawing/2014/main" id="{4F4DE8FD-46A4-BF78-8FE9-6E266316484B}"/>
                </a:ext>
              </a:extLst>
            </p:cNvPr>
            <p:cNvSpPr txBox="1">
              <a:spLocks/>
            </p:cNvSpPr>
            <p:nvPr/>
          </p:nvSpPr>
          <p:spPr>
            <a:xfrm>
              <a:off x="1256999" y="2670332"/>
              <a:ext cx="10935001" cy="837533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0800" tIns="50800" rIns="50800" bIns="50800" anchor="ctr">
              <a:noAutofit/>
            </a:bodyPr>
            <a:lstStyle>
              <a:lvl1pPr marL="0" marR="0" indent="0" algn="l" defTabSz="825479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None/>
                <a:tabLst/>
                <a:defRPr sz="5000" b="0" i="0" u="none" strike="noStrike" cap="none" spc="0" baseline="0">
                  <a:ln>
                    <a:noFill/>
                  </a:ln>
                  <a:solidFill>
                    <a:srgbClr val="52B6DE"/>
                  </a:solidFill>
                  <a:uFillTx/>
                  <a:latin typeface="SansaSoft Pro Light"/>
                  <a:ea typeface="SansaSoft Pro Light"/>
                  <a:cs typeface="SansaSoft Pro Light"/>
                  <a:sym typeface="Helvetica Neue"/>
                </a:defRPr>
              </a:lvl1pPr>
              <a:lvl2pPr marL="1269968" marR="0" indent="-634984" algn="l" defTabSz="825479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SansaSoft Pro Light"/>
                  <a:ea typeface="SansaSoft Pro Light"/>
                  <a:cs typeface="SansaSoft Pro Light"/>
                  <a:sym typeface="Helvetica Neue"/>
                </a:defRPr>
              </a:lvl2pPr>
              <a:lvl3pPr marL="1904952" marR="0" indent="-634984" algn="l" defTabSz="825479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SansaSoft Pro Light"/>
                  <a:ea typeface="SansaSoft Pro Light"/>
                  <a:cs typeface="SansaSoft Pro Light"/>
                  <a:sym typeface="Helvetica Neue"/>
                </a:defRPr>
              </a:lvl3pPr>
              <a:lvl4pPr marL="2539937" marR="0" indent="-634984" algn="l" defTabSz="825479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SansaSoft Pro Light"/>
                  <a:ea typeface="SansaSoft Pro Light"/>
                  <a:cs typeface="SansaSoft Pro Light"/>
                  <a:sym typeface="Helvetica Neue"/>
                </a:defRPr>
              </a:lvl4pPr>
              <a:lvl5pPr marL="3174921" marR="0" indent="-634984" algn="l" defTabSz="825479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SansaSoft Pro Light"/>
                  <a:ea typeface="SansaSoft Pro Light"/>
                  <a:cs typeface="SansaSoft Pro Light"/>
                  <a:sym typeface="Helvetica Neue"/>
                </a:defRPr>
              </a:lvl5pPr>
              <a:lvl6pPr marL="3809905" marR="0" indent="-634984" algn="l" defTabSz="825479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6pPr>
              <a:lvl7pPr marL="4444889" marR="0" indent="-634984" algn="l" defTabSz="825479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7pPr>
              <a:lvl8pPr marL="5079873" marR="0" indent="-634984" algn="l" defTabSz="825479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8pPr>
              <a:lvl9pPr marL="5714857" marR="0" indent="-634984" algn="l" defTabSz="825479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5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9pPr>
            </a:lstStyle>
            <a:p>
              <a:pPr defTabSz="914377" hangingPunct="1">
                <a:spcBef>
                  <a:spcPts val="0"/>
                </a:spcBef>
                <a:buSzTx/>
                <a:defRPr/>
              </a:pPr>
              <a:r>
                <a:rPr lang="fr-FR" sz="2800" dirty="0"/>
                <a:t>Transfert de la gestion du service d’électricité de l’île de Moorea d’une structure privée vers une structure parapublique.</a:t>
              </a:r>
            </a:p>
            <a:p>
              <a:pPr defTabSz="914377" hangingPunct="1">
                <a:spcBef>
                  <a:spcPts val="0"/>
                </a:spcBef>
                <a:buSzTx/>
                <a:defRPr/>
              </a:pPr>
              <a:endParaRPr lang="fr-FR" sz="2800" dirty="0"/>
            </a:p>
            <a:p>
              <a:pPr defTabSz="914377" hangingPunct="1">
                <a:spcBef>
                  <a:spcPts val="0"/>
                </a:spcBef>
                <a:buSzTx/>
                <a:defRPr/>
              </a:pPr>
              <a:r>
                <a:rPr lang="fr-FR" sz="2800" dirty="0"/>
                <a:t>Transfert des compétences et démarrage du service complexe.</a:t>
              </a:r>
            </a:p>
            <a:p>
              <a:pPr defTabSz="914377" hangingPunct="1">
                <a:spcBef>
                  <a:spcPts val="0"/>
                </a:spcBef>
                <a:buSzTx/>
                <a:defRPr/>
              </a:pPr>
              <a:endParaRPr lang="fr-FR" sz="2800" dirty="0"/>
            </a:p>
            <a:p>
              <a:pPr defTabSz="914377" hangingPunct="1">
                <a:spcBef>
                  <a:spcPts val="0"/>
                </a:spcBef>
                <a:buSzTx/>
                <a:defRPr/>
              </a:pPr>
              <a:endParaRPr lang="fr-FR" sz="2800" dirty="0"/>
            </a:p>
            <a:p>
              <a:pPr defTabSz="914377" hangingPunct="1">
                <a:spcBef>
                  <a:spcPts val="0"/>
                </a:spcBef>
                <a:buSzTx/>
                <a:defRPr/>
              </a:pPr>
              <a:r>
                <a:rPr lang="fr-FR" b="1" dirty="0"/>
                <a:t>Conséquence</a:t>
              </a:r>
            </a:p>
            <a:p>
              <a:pPr defTabSz="914377" hangingPunct="1">
                <a:spcBef>
                  <a:spcPts val="0"/>
                </a:spcBef>
                <a:buSzTx/>
                <a:defRPr/>
              </a:pPr>
              <a:r>
                <a:rPr lang="fr-FR" sz="2800" dirty="0"/>
                <a:t>Maintenance des groupes électrogènes mal assurée qui a conduit au bout de deux ans à un black-out général de 24 heures sur l’ensemble de l’île.</a:t>
              </a:r>
            </a:p>
            <a:p>
              <a:pPr hangingPunct="1"/>
              <a:endParaRPr lang="fr-FR" dirty="0"/>
            </a:p>
            <a:p>
              <a:pPr hangingPunct="1"/>
              <a:endParaRPr lang="fr-FR" dirty="0"/>
            </a:p>
          </p:txBody>
        </p:sp>
      </p:grpSp>
      <p:pic>
        <p:nvPicPr>
          <p:cNvPr id="24" name="Image 23">
            <a:extLst>
              <a:ext uri="{FF2B5EF4-FFF2-40B4-BE49-F238E27FC236}">
                <a16:creationId xmlns:a16="http://schemas.microsoft.com/office/drawing/2014/main" id="{72EAD0CD-2870-852B-51F3-6FC740D4A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1874" y="1073217"/>
            <a:ext cx="8287855" cy="1024622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4BC7B412-8F39-EFF3-F4E2-7728A08273BF}"/>
              </a:ext>
            </a:extLst>
          </p:cNvPr>
          <p:cNvSpPr txBox="1"/>
          <p:nvPr/>
        </p:nvSpPr>
        <p:spPr>
          <a:xfrm>
            <a:off x="1823929" y="9934441"/>
            <a:ext cx="12111759" cy="138499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spAutoFit/>
          </a:bodyPr>
          <a:lstStyle/>
          <a:p>
            <a:r>
              <a:rPr lang="fr-FR" sz="2800" b="0" i="1" dirty="0">
                <a:solidFill>
                  <a:srgbClr val="1F1F1F"/>
                </a:solidFill>
                <a:latin typeface="Google Sans"/>
              </a:rPr>
              <a:t>« Depuis mardi 21 janvier à 18 heures, </a:t>
            </a:r>
            <a:r>
              <a:rPr lang="fr-FR" sz="2800" b="0" i="1" dirty="0">
                <a:solidFill>
                  <a:srgbClr val="040C28"/>
                </a:solidFill>
                <a:latin typeface="Google Sans"/>
              </a:rPr>
              <a:t>une panne générale d'électricité affecte l'ensemble de l'île de Moorea</a:t>
            </a:r>
            <a:r>
              <a:rPr lang="fr-FR" sz="2800" b="0" i="1" dirty="0">
                <a:solidFill>
                  <a:srgbClr val="1F1F1F"/>
                </a:solidFill>
                <a:latin typeface="Google Sans"/>
              </a:rPr>
              <a:t>. Les équipes techniques poursuivent leurs efforts pour identifier l'origine de la panne et rétablir le courant dans les meilleurs délais »</a:t>
            </a:r>
            <a:endParaRPr lang="fr-FR" sz="2800" i="1" dirty="0"/>
          </a:p>
        </p:txBody>
      </p:sp>
    </p:spTree>
    <p:extLst>
      <p:ext uri="{BB962C8B-B14F-4D97-AF65-F5344CB8AC3E}">
        <p14:creationId xmlns:p14="http://schemas.microsoft.com/office/powerpoint/2010/main" val="260791562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FC1D2-797A-D83F-46B7-28B844176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9275BB94-26C5-8442-7022-AB32ACD6B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483" y="4147033"/>
            <a:ext cx="10421772" cy="427182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0B9F541-D960-422C-4945-69DFBF2A8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16689" y="147105"/>
            <a:ext cx="7576072" cy="11833892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B0F3C537-3896-FEFB-5688-346C143F9C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46624" y="1735004"/>
            <a:ext cx="16330613" cy="1212851"/>
          </a:xfrm>
        </p:spPr>
        <p:txBody>
          <a:bodyPr/>
          <a:lstStyle/>
          <a:p>
            <a:r>
              <a:rPr lang="fr-FR" dirty="0"/>
              <a:t>2.</a:t>
            </a:r>
          </a:p>
        </p:txBody>
      </p:sp>
      <p:sp>
        <p:nvSpPr>
          <p:cNvPr id="3" name="Titre 3">
            <a:extLst>
              <a:ext uri="{FF2B5EF4-FFF2-40B4-BE49-F238E27FC236}">
                <a16:creationId xmlns:a16="http://schemas.microsoft.com/office/drawing/2014/main" id="{B171E26D-D52D-1B3E-83DD-EBAEDE7F5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5443" y="1891617"/>
            <a:ext cx="16329891" cy="1655827"/>
          </a:xfrm>
        </p:spPr>
        <p:txBody>
          <a:bodyPr>
            <a:normAutofit/>
          </a:bodyPr>
          <a:lstStyle/>
          <a:p>
            <a:r>
              <a:rPr lang="fr-FR" sz="5400" dirty="0"/>
              <a:t>Le BLACKOUT</a:t>
            </a:r>
          </a:p>
        </p:txBody>
      </p:sp>
    </p:spTree>
    <p:extLst>
      <p:ext uri="{BB962C8B-B14F-4D97-AF65-F5344CB8AC3E}">
        <p14:creationId xmlns:p14="http://schemas.microsoft.com/office/powerpoint/2010/main" val="381691975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7E84F-6708-7D85-CC03-AC9EAD658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814085C-A4FE-AF33-1DE9-4B658FB57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009" y="1501353"/>
            <a:ext cx="16329891" cy="1655827"/>
          </a:xfrm>
        </p:spPr>
        <p:txBody>
          <a:bodyPr>
            <a:normAutofit/>
          </a:bodyPr>
          <a:lstStyle/>
          <a:p>
            <a:r>
              <a:rPr lang="fr-FR" sz="5400" dirty="0"/>
              <a:t>Les conséquences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3FF2C61-1E85-A817-4B35-E2D3AE58C3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19776" y="1357081"/>
            <a:ext cx="16330613" cy="1212851"/>
          </a:xfrm>
        </p:spPr>
        <p:txBody>
          <a:bodyPr/>
          <a:lstStyle/>
          <a:p>
            <a:r>
              <a:rPr lang="fr-FR" dirty="0"/>
              <a:t>3.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34FD9F7-2A34-0BA5-405E-1E467D688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777" y="2569933"/>
            <a:ext cx="13204361" cy="339250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F15DCB4-4713-62B8-3B16-9D31C7772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9444" y="5962436"/>
            <a:ext cx="11228627" cy="4714309"/>
          </a:xfrm>
          <a:prstGeom prst="rect">
            <a:avLst/>
          </a:prstGeom>
        </p:spPr>
      </p:pic>
      <p:pic>
        <p:nvPicPr>
          <p:cNvPr id="6" name="Espace réservé du contenu 3" descr="Une image contenant plein air, arbre, personne, forêt&#10;&#10;Description générée automatiquement">
            <a:extLst>
              <a:ext uri="{FF2B5EF4-FFF2-40B4-BE49-F238E27FC236}">
                <a16:creationId xmlns:a16="http://schemas.microsoft.com/office/drawing/2014/main" id="{984CB181-0405-B387-A3BA-A0672E9356D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7294" y="6949001"/>
            <a:ext cx="6742151" cy="505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9258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19874-21A8-325B-A244-2DE6A8F8B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FBAE022-6AF0-0FCC-D5A4-B7F1D8756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753" y="1164587"/>
            <a:ext cx="16329891" cy="1655827"/>
          </a:xfrm>
        </p:spPr>
        <p:txBody>
          <a:bodyPr>
            <a:normAutofit/>
          </a:bodyPr>
          <a:lstStyle/>
          <a:p>
            <a:r>
              <a:rPr lang="fr-FR" sz="5400" dirty="0"/>
              <a:t>La gestion de crise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E031498-3282-6CFE-5FA3-F036E6BD30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57520" y="1002027"/>
            <a:ext cx="16330613" cy="1212851"/>
          </a:xfrm>
        </p:spPr>
        <p:txBody>
          <a:bodyPr/>
          <a:lstStyle/>
          <a:p>
            <a:r>
              <a:rPr lang="fr-FR" dirty="0"/>
              <a:t>4.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1DE3A68-495D-E418-235B-927A9288BA13}"/>
              </a:ext>
            </a:extLst>
          </p:cNvPr>
          <p:cNvSpPr txBox="1"/>
          <p:nvPr/>
        </p:nvSpPr>
        <p:spPr>
          <a:xfrm>
            <a:off x="5557521" y="2377438"/>
            <a:ext cx="17043123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377" hangingPunct="1"/>
            <a:endParaRPr lang="fr-FR" sz="2400" b="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457189" indent="-457189" algn="l" defTabSz="914377" hangingPunct="1">
              <a:buFont typeface="Arial" panose="020B0604020202020204" pitchFamily="34" charset="0"/>
              <a:buChar char="•"/>
            </a:pPr>
            <a:r>
              <a:rPr lang="fr-FR" sz="3600" b="0" dirty="0">
                <a:solidFill>
                  <a:srgbClr val="52B6DE"/>
                </a:solidFill>
                <a:latin typeface="SansaSoft Pro Light"/>
              </a:rPr>
              <a:t>Ouverture de la cellule de crise de la Polynésienne des Eaux.</a:t>
            </a:r>
          </a:p>
          <a:p>
            <a:pPr marL="457189" indent="-457189" algn="l" defTabSz="914377" hangingPunct="1">
              <a:buFont typeface="Arial" panose="020B0604020202020204" pitchFamily="34" charset="0"/>
              <a:buChar char="•"/>
            </a:pPr>
            <a:r>
              <a:rPr lang="fr-FR" sz="3600" b="0" dirty="0">
                <a:solidFill>
                  <a:srgbClr val="52B6DE"/>
                </a:solidFill>
                <a:latin typeface="SansaSoft Pro Light"/>
              </a:rPr>
              <a:t>Responsable d’agence intégré à la cellule de crise de la Commune de Moorea.</a:t>
            </a:r>
          </a:p>
          <a:p>
            <a:pPr marL="457189" indent="-457189" algn="l" defTabSz="914377" hangingPunct="1">
              <a:buFont typeface="Arial" panose="020B0604020202020204" pitchFamily="34" charset="0"/>
              <a:buChar char="•"/>
            </a:pPr>
            <a:r>
              <a:rPr lang="fr-FR" sz="3600" b="0" dirty="0">
                <a:solidFill>
                  <a:srgbClr val="52B6DE"/>
                </a:solidFill>
                <a:latin typeface="SansaSoft Pro Light"/>
              </a:rPr>
              <a:t>Directeur technique intégré à la cellule de crise du Haut commissariat.</a:t>
            </a:r>
          </a:p>
          <a:p>
            <a:pPr algn="l" defTabSz="914377" hangingPunct="1"/>
            <a:endParaRPr lang="fr-FR" sz="2800" b="0" dirty="0">
              <a:solidFill>
                <a:srgbClr val="52B6DE"/>
              </a:solidFill>
              <a:latin typeface="SansaSoft Pro Light"/>
            </a:endParaRPr>
          </a:p>
          <a:p>
            <a:pPr algn="l" defTabSz="914377" hangingPunct="1"/>
            <a:endParaRPr lang="fr-FR" sz="2800" b="0" dirty="0">
              <a:solidFill>
                <a:srgbClr val="52B6DE"/>
              </a:solidFill>
              <a:latin typeface="SansaSoft Pro Light"/>
            </a:endParaRPr>
          </a:p>
          <a:p>
            <a:pPr algn="l" defTabSz="914377" hangingPunct="1"/>
            <a:r>
              <a:rPr lang="fr-FR" sz="3600" dirty="0">
                <a:solidFill>
                  <a:srgbClr val="52B6DE"/>
                </a:solidFill>
                <a:latin typeface="SansaSoft Pro Light"/>
              </a:rPr>
              <a:t>Analyses de la situation :</a:t>
            </a:r>
          </a:p>
          <a:p>
            <a:pPr marL="457189" lvl="8" indent="-457189" algn="l" defTabSz="914377" hangingPunct="1">
              <a:buFont typeface="Arial" panose="020B0604020202020204" pitchFamily="34" charset="0"/>
              <a:buChar char="•"/>
            </a:pPr>
            <a:r>
              <a:rPr lang="fr-FR" sz="2800" b="0" dirty="0">
                <a:solidFill>
                  <a:srgbClr val="52B6DE"/>
                </a:solidFill>
                <a:latin typeface="SansaSoft Pro Light"/>
              </a:rPr>
              <a:t>Réservoirs niveau bas,</a:t>
            </a:r>
          </a:p>
          <a:p>
            <a:pPr marL="457189" lvl="8" indent="-457189" algn="l" defTabSz="914377" hangingPunct="1">
              <a:buFont typeface="Arial" panose="020B0604020202020204" pitchFamily="34" charset="0"/>
              <a:buChar char="•"/>
            </a:pPr>
            <a:r>
              <a:rPr lang="fr-FR" sz="2800" b="0" dirty="0">
                <a:solidFill>
                  <a:srgbClr val="52B6DE"/>
                </a:solidFill>
                <a:latin typeface="SansaSoft Pro Light"/>
              </a:rPr>
              <a:t>Pertes des communications avec les sites distants, communications maintenues entre Papeete et l’agence de Moorea,</a:t>
            </a:r>
          </a:p>
          <a:p>
            <a:pPr marL="457189" lvl="8" indent="-457189" algn="l" defTabSz="914377" hangingPunct="1">
              <a:buFont typeface="Arial" panose="020B0604020202020204" pitchFamily="34" charset="0"/>
              <a:buChar char="•"/>
            </a:pPr>
            <a:r>
              <a:rPr lang="fr-FR" sz="2800" b="0" dirty="0">
                <a:solidFill>
                  <a:srgbClr val="52B6DE"/>
                </a:solidFill>
                <a:latin typeface="SansaSoft Pro Light"/>
              </a:rPr>
              <a:t>Analyses des sites et des puissances,</a:t>
            </a:r>
          </a:p>
          <a:p>
            <a:pPr marL="457189" lvl="8" indent="-457189" algn="l" defTabSz="914377" hangingPunct="1">
              <a:buFont typeface="Arial" panose="020B0604020202020204" pitchFamily="34" charset="0"/>
              <a:buChar char="•"/>
            </a:pPr>
            <a:r>
              <a:rPr lang="fr-FR" sz="2800" b="0" dirty="0">
                <a:solidFill>
                  <a:srgbClr val="52B6DE"/>
                </a:solidFill>
                <a:latin typeface="SansaSoft Pro Light"/>
              </a:rPr>
              <a:t>Envoi de 4 groupes électrogènes de secours de Tahiti vers Moorea et mise en place sur les 4 principaux sites de production. Retour à la normale moins de 24h après le début du black-out.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09C0558-9E44-6E41-13D5-B6B74CDE9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5876" y="8502193"/>
            <a:ext cx="11046909" cy="496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8347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D4831-09FD-32F2-FE34-040FBE9CC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03CD803-76DF-8EDB-FFE7-B83CEED2E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4408" y="950976"/>
            <a:ext cx="9289637" cy="1088136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A4C841A-F66E-7A9E-A43D-122500D2390A}"/>
              </a:ext>
            </a:extLst>
          </p:cNvPr>
          <p:cNvSpPr txBox="1"/>
          <p:nvPr/>
        </p:nvSpPr>
        <p:spPr>
          <a:xfrm>
            <a:off x="5520945" y="3858765"/>
            <a:ext cx="8853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377" hangingPunct="1"/>
            <a:endParaRPr lang="fr-FR" sz="2400" b="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457189" indent="-457189" algn="l" defTabSz="914377" hangingPunct="1">
              <a:buFont typeface="Arial" panose="020B0604020202020204" pitchFamily="34" charset="0"/>
              <a:buChar char="•"/>
            </a:pPr>
            <a:r>
              <a:rPr lang="fr-FR" sz="3600" b="0" dirty="0">
                <a:solidFill>
                  <a:srgbClr val="52B6DE"/>
                </a:solidFill>
                <a:latin typeface="SansaSoft Pro Light"/>
              </a:rPr>
              <a:t>La gestion de crise continue…après la crise !</a:t>
            </a:r>
            <a:endParaRPr lang="fr-FR" sz="2800" b="0" dirty="0">
              <a:solidFill>
                <a:srgbClr val="52B6DE"/>
              </a:solidFill>
              <a:latin typeface="SansaSoft Pro Light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69D0498-0169-64EB-4F3D-D0C33AED800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6625" y="6669898"/>
            <a:ext cx="7721003" cy="434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5181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ln w="12700">
          <a:miter lim="400000"/>
        </a:ln>
        <a:extLst>
          <a:ext uri="{C572A759-6A51-4108-AA02-DFA0A04FC94B}">
            <ma14:wrappingTextBoxFlag xmlns:r="http://schemas.openxmlformats.org/officeDocument/2006/relationships" xmlns:p="http://schemas.openxmlformats.org/presentationml/2006/main" xmlns:ma14="http://schemas.microsoft.com/office/mac/drawingml/2011/main" xmlns="" val="1"/>
          </a:ext>
        </a:extLst>
      </a:spPr>
      <a:bodyPr lIns="50800" tIns="50800" rIns="50800" bIns="50800" anchor="t">
        <a:normAutofit/>
      </a:bodyPr>
      <a:lstStyle>
        <a:defPPr algn="l">
          <a:defRPr sz="5000" b="0" dirty="0" smtClean="0">
            <a:solidFill>
              <a:srgbClr val="54B5DC"/>
            </a:solidFill>
            <a:latin typeface="SansaSoft Pro SemiBold"/>
            <a:ea typeface="SansaSoft Pro SemiBold"/>
            <a:cs typeface="SansaSoft Pro SemiBold"/>
            <a:sym typeface="SansaSoft Pro SemiBold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Suez 2022 - Horizontal - Safety Always">
  <a:themeElements>
    <a:clrScheme name="Personnalisé 295">
      <a:dk1>
        <a:srgbClr val="000000"/>
      </a:dk1>
      <a:lt1>
        <a:srgbClr val="FFFFFF"/>
      </a:lt1>
      <a:dk2>
        <a:srgbClr val="F67536"/>
      </a:dk2>
      <a:lt2>
        <a:srgbClr val="FFC228"/>
      </a:lt2>
      <a:accent1>
        <a:srgbClr val="77B7FC"/>
      </a:accent1>
      <a:accent2>
        <a:srgbClr val="030F40"/>
      </a:accent2>
      <a:accent3>
        <a:srgbClr val="AADC14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ez 2022 - Horizontal - Safety Always" id="{4C51BA69-24AE-4EAA-9702-ED89D14A2228}" vid="{E77ECE12-5B4B-46DA-9672-AF4414961A03}"/>
    </a:ext>
  </a:extLst>
</a:theme>
</file>

<file path=ppt/theme/theme3.xml><?xml version="1.0" encoding="utf-8"?>
<a:theme xmlns:a="http://schemas.openxmlformats.org/drawingml/2006/main" name="Suez">
  <a:themeElements>
    <a:clrScheme name="SUEZ">
      <a:dk1>
        <a:srgbClr val="030F40"/>
      </a:dk1>
      <a:lt1>
        <a:srgbClr val="FFFFFF"/>
      </a:lt1>
      <a:dk2>
        <a:srgbClr val="AADC14"/>
      </a:dk2>
      <a:lt2>
        <a:srgbClr val="FFC229"/>
      </a:lt2>
      <a:accent1>
        <a:srgbClr val="77B7FC"/>
      </a:accent1>
      <a:accent2>
        <a:srgbClr val="F67536"/>
      </a:accent2>
      <a:accent3>
        <a:srgbClr val="FFC229"/>
      </a:accent3>
      <a:accent4>
        <a:srgbClr val="77B7FC"/>
      </a:accent4>
      <a:accent5>
        <a:srgbClr val="F67536"/>
      </a:accent5>
      <a:accent6>
        <a:srgbClr val="030F40"/>
      </a:accent6>
      <a:hlink>
        <a:srgbClr val="030F40"/>
      </a:hlink>
      <a:folHlink>
        <a:srgbClr val="030F40"/>
      </a:folHlink>
    </a:clrScheme>
    <a:fontScheme name="Arial Black - Arial Regular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0D9E09EE-679C-48AD-9E71-47865B79925A}" vid="{F924970B-9E50-4A96-9E97-5AA191D58C46}"/>
    </a:ext>
  </a:extLst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3a2225d-1e15-4537-b5a0-9113636b3d6e" xsi:nil="true"/>
    <lcf76f155ced4ddcb4097134ff3c332f xmlns="c00a593b-da1c-4b3b-bb30-8e3cf07dbcc7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536654FFEB634186E0FF75D6CF281A" ma:contentTypeVersion="15" ma:contentTypeDescription="Crée un document." ma:contentTypeScope="" ma:versionID="449f38dadd69584039a7486c0a37187c">
  <xsd:schema xmlns:xsd="http://www.w3.org/2001/XMLSchema" xmlns:xs="http://www.w3.org/2001/XMLSchema" xmlns:p="http://schemas.microsoft.com/office/2006/metadata/properties" xmlns:ns2="c00a593b-da1c-4b3b-bb30-8e3cf07dbcc7" xmlns:ns3="43a2225d-1e15-4537-b5a0-9113636b3d6e" targetNamespace="http://schemas.microsoft.com/office/2006/metadata/properties" ma:root="true" ma:fieldsID="a8d8f396ec9cfe9003c01a987ed27e3b" ns2:_="" ns3:_="">
    <xsd:import namespace="c00a593b-da1c-4b3b-bb30-8e3cf07dbcc7"/>
    <xsd:import namespace="43a2225d-1e15-4537-b5a0-9113636b3d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0a593b-da1c-4b3b-bb30-8e3cf07dbc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Balises d’images" ma:readOnly="false" ma:fieldId="{5cf76f15-5ced-4ddc-b409-7134ff3c332f}" ma:taxonomyMulti="true" ma:sspId="a2231f68-9fc7-498f-b63a-f77b91c90a6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a2225d-1e15-4537-b5a0-9113636b3d6e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559aed86-9fc2-428a-8853-aff037176d70}" ma:internalName="TaxCatchAll" ma:showField="CatchAllData" ma:web="43a2225d-1e15-4537-b5a0-9113636b3d6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DA598DB-31F7-4313-999B-C246CB25DD4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936C1F1-63C0-4027-B73D-0B54395AD7F0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e2bc1fe5-c8aa-4db2-b1a0-d4d8cd44d1b1"/>
    <ds:schemaRef ds:uri="http://www.w3.org/XML/1998/namespace"/>
    <ds:schemaRef ds:uri="http://purl.org/dc/terms/"/>
    <ds:schemaRef ds:uri="43a2225d-1e15-4537-b5a0-9113636b3d6e"/>
    <ds:schemaRef ds:uri="c00a593b-da1c-4b3b-bb30-8e3cf07dbcc7"/>
  </ds:schemaRefs>
</ds:datastoreItem>
</file>

<file path=customXml/itemProps3.xml><?xml version="1.0" encoding="utf-8"?>
<ds:datastoreItem xmlns:ds="http://schemas.openxmlformats.org/officeDocument/2006/customXml" ds:itemID="{362DC21F-4B39-468D-BDE5-77C64CAFEC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00a593b-da1c-4b3b-bb30-8e3cf07dbcc7"/>
    <ds:schemaRef ds:uri="43a2225d-1e15-4537-b5a0-9113636b3d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04d09258-035b-4e4f-ae3e-d79ff3d418d8}" enabled="1" method="Standard" siteId="{f4a12867-922d-4b9d-bb85-9ee7898512a0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607</Words>
  <Application>Microsoft Macintosh PowerPoint</Application>
  <PresentationFormat>Personnalisé</PresentationFormat>
  <Paragraphs>71</Paragraphs>
  <Slides>11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11</vt:i4>
      </vt:variant>
    </vt:vector>
  </HeadingPairs>
  <TitlesOfParts>
    <vt:vector size="26" baseType="lpstr">
      <vt:lpstr>Arial</vt:lpstr>
      <vt:lpstr>Arial Black</vt:lpstr>
      <vt:lpstr>Calibri</vt:lpstr>
      <vt:lpstr>Courier New</vt:lpstr>
      <vt:lpstr>Google Sans</vt:lpstr>
      <vt:lpstr>Helvetica Neue</vt:lpstr>
      <vt:lpstr>Helvetica Neue Light</vt:lpstr>
      <vt:lpstr>SansaSoft Pro Light</vt:lpstr>
      <vt:lpstr>SansaSoft Pro SemiBold</vt:lpstr>
      <vt:lpstr>Suez Lines</vt:lpstr>
      <vt:lpstr>Vectora LT Pro 45 Light</vt:lpstr>
      <vt:lpstr>Wingdings</vt:lpstr>
      <vt:lpstr>White</vt:lpstr>
      <vt:lpstr>Suez 2022 - Horizontal - Safety Always</vt:lpstr>
      <vt:lpstr>Suez</vt:lpstr>
      <vt:lpstr>Présentation PowerPoint</vt:lpstr>
      <vt:lpstr>BLACK-OUT Electrique MOOREA -  21 au 25 janvier2025 - ua apehia te mea ino roa ' ' e</vt:lpstr>
      <vt:lpstr>Contexte</vt:lpstr>
      <vt:lpstr>Présentation PowerPoint</vt:lpstr>
      <vt:lpstr>Présentation PowerPoint</vt:lpstr>
      <vt:lpstr>Le BLACKOUT</vt:lpstr>
      <vt:lpstr>Les conséquences</vt:lpstr>
      <vt:lpstr>La gestion de crise</vt:lpstr>
      <vt:lpstr>Présentation PowerPoint</vt:lpstr>
      <vt:lpstr>Les conditions de réussite</vt:lpstr>
      <vt:lpstr>Les enseignements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Stéphanie VANIZETTE</dc:creator>
  <cp:lastModifiedBy>Contact L-ebore</cp:lastModifiedBy>
  <cp:revision>8</cp:revision>
  <cp:lastPrinted>2024-05-11T02:36:35Z</cp:lastPrinted>
  <dcterms:created xsi:type="dcterms:W3CDTF">2020-02-25T23:19:08Z</dcterms:created>
  <dcterms:modified xsi:type="dcterms:W3CDTF">2025-06-26T07:40:25Z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0x01010040536654FFEB634186E0FF75D6CF281A</vt:lpwstr>
  </property>
</Properties>
</file>