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theme/theme5.xml" ContentType="application/vnd.openxmlformats-officedocument.theme+xml"/>
  <Override PartName="/ppt/slideLayouts/slideLayout1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58" r:id="rId4"/>
    <p:sldMasterId id="2147483970" r:id="rId5"/>
    <p:sldMasterId id="2147483972" r:id="rId6"/>
    <p:sldMasterId id="2147483974" r:id="rId7"/>
    <p:sldMasterId id="2147483976" r:id="rId8"/>
    <p:sldMasterId id="2147483978" r:id="rId9"/>
  </p:sldMasterIdLst>
  <p:notesMasterIdLst>
    <p:notesMasterId r:id="rId31"/>
  </p:notesMasterIdLst>
  <p:handoutMasterIdLst>
    <p:handoutMasterId r:id="rId32"/>
  </p:handoutMasterIdLst>
  <p:sldIdLst>
    <p:sldId id="286" r:id="rId10"/>
    <p:sldId id="363" r:id="rId11"/>
    <p:sldId id="364" r:id="rId12"/>
    <p:sldId id="365" r:id="rId13"/>
    <p:sldId id="366" r:id="rId14"/>
    <p:sldId id="307" r:id="rId15"/>
    <p:sldId id="326" r:id="rId16"/>
    <p:sldId id="322" r:id="rId17"/>
    <p:sldId id="367" r:id="rId18"/>
    <p:sldId id="323" r:id="rId19"/>
    <p:sldId id="325" r:id="rId20"/>
    <p:sldId id="353" r:id="rId21"/>
    <p:sldId id="354" r:id="rId22"/>
    <p:sldId id="368" r:id="rId23"/>
    <p:sldId id="359" r:id="rId24"/>
    <p:sldId id="369" r:id="rId25"/>
    <p:sldId id="362" r:id="rId26"/>
    <p:sldId id="361" r:id="rId27"/>
    <p:sldId id="370" r:id="rId28"/>
    <p:sldId id="355" r:id="rId29"/>
    <p:sldId id="298" r:id="rId30"/>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649A"/>
    <a:srgbClr val="A82890"/>
    <a:srgbClr val="C1D9B1"/>
    <a:srgbClr val="FF6600"/>
    <a:srgbClr val="00DFF6"/>
    <a:srgbClr val="EC55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86B5F6B-9DDA-4EC7-A0EA-1323E4AD0D3C}" v="66" dt="2025-06-23T17:41:40.025"/>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176" autoAdjust="0"/>
    <p:restoredTop sz="95256" autoAdjust="0"/>
  </p:normalViewPr>
  <p:slideViewPr>
    <p:cSldViewPr>
      <p:cViewPr varScale="1">
        <p:scale>
          <a:sx n="121" d="100"/>
          <a:sy n="121" d="100"/>
        </p:scale>
        <p:origin x="2152" y="168"/>
      </p:cViewPr>
      <p:guideLst>
        <p:guide orient="horz" pos="2160"/>
        <p:guide pos="2880"/>
      </p:guideLst>
    </p:cSldViewPr>
  </p:slideViewPr>
  <p:notesTextViewPr>
    <p:cViewPr>
      <p:scale>
        <a:sx n="1" d="1"/>
        <a:sy n="1" d="1"/>
      </p:scale>
      <p:origin x="0" y="0"/>
    </p:cViewPr>
  </p:notesTextViewPr>
  <p:sorterViewPr>
    <p:cViewPr>
      <p:scale>
        <a:sx n="100" d="100"/>
        <a:sy n="100" d="100"/>
      </p:scale>
      <p:origin x="0" y="1290"/>
    </p:cViewPr>
  </p:sorterViewPr>
  <p:notesViewPr>
    <p:cSldViewPr>
      <p:cViewPr>
        <p:scale>
          <a:sx n="124" d="100"/>
          <a:sy n="124" d="100"/>
        </p:scale>
        <p:origin x="1392" y="-612"/>
      </p:cViewPr>
      <p:guideLst>
        <p:guide orient="horz" pos="3127"/>
        <p:guide pos="214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21" Type="http://schemas.openxmlformats.org/officeDocument/2006/relationships/slide" Target="slides/slide12.xml"/><Relationship Id="rId34"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handoutMaster" Target="handoutMasters/handoutMaster1.xml"/><Relationship Id="rId37"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tableStyles" Target="tableStyle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theme" Target="theme/theme1.xml"/><Relationship Id="rId8" Type="http://schemas.openxmlformats.org/officeDocument/2006/relationships/slideMaster" Target="slideMasters/slideMaster5.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1" Type="http://schemas.openxmlformats.org/officeDocument/2006/relationships/oleObject" Target="file:///C:\Users\Monique\Documents\CCA%202024\stat%20membres%20CC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2"/>
          <c:order val="2"/>
          <c:dLbls>
            <c:dLbl>
              <c:idx val="7"/>
              <c:layout>
                <c:manualLayout>
                  <c:x val="1.6740345729354456E-2"/>
                  <c:y val="1.798367934341466E-2"/>
                </c:manualLayout>
              </c:layout>
              <c:tx>
                <c:rich>
                  <a:bodyPr/>
                  <a:lstStyle/>
                  <a:p>
                    <a:pPr>
                      <a:defRPr sz="900"/>
                    </a:pPr>
                    <a:r>
                      <a:rPr lang="en-US" sz="900" dirty="0"/>
                      <a:t>DISTRIBUTION+AGROALIMENTAIRE; 3%</a:t>
                    </a:r>
                  </a:p>
                </c:rich>
              </c:tx>
              <c:spPr/>
              <c:showLegendKey val="0"/>
              <c:showVal val="1"/>
              <c:showCatName val="1"/>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1937-44B6-829A-010C438AA555}"/>
                </c:ext>
              </c:extLst>
            </c:dLbl>
            <c:spPr>
              <a:noFill/>
              <a:ln>
                <a:noFill/>
              </a:ln>
              <a:effectLst/>
            </c:spPr>
            <c:txPr>
              <a:bodyPr/>
              <a:lstStyle/>
              <a:p>
                <a:pPr>
                  <a:defRPr sz="900"/>
                </a:pPr>
                <a:endParaRPr lang="fr-FR"/>
              </a:p>
            </c:txPr>
            <c:showLegendKey val="0"/>
            <c:showVal val="1"/>
            <c:showCatName val="1"/>
            <c:showSerName val="0"/>
            <c:showPercent val="0"/>
            <c:showBubbleSize val="0"/>
            <c:showLeaderLines val="1"/>
            <c:extLst>
              <c:ext xmlns:c15="http://schemas.microsoft.com/office/drawing/2012/chart" uri="{CE6537A1-D6FC-4f65-9D91-7224C49458BB}"/>
            </c:extLst>
          </c:dLbls>
          <c:cat>
            <c:strRef>
              <c:f>'graphique '!$E$5:$E$20</c:f>
              <c:strCache>
                <c:ptCount val="16"/>
                <c:pt idx="0">
                  <c:v>ASSURANCE</c:v>
                </c:pt>
                <c:pt idx="1">
                  <c:v>AUTORITE, COLLECTIVITE</c:v>
                </c:pt>
                <c:pt idx="2">
                  <c:v>AUTRE dont ECOLE</c:v>
                </c:pt>
                <c:pt idx="3">
                  <c:v>BANQUE</c:v>
                </c:pt>
                <c:pt idx="4">
                  <c:v>BTP-LOGT</c:v>
                </c:pt>
                <c:pt idx="5">
                  <c:v>COLLECTIVITE LOCALE</c:v>
                </c:pt>
                <c:pt idx="6">
                  <c:v>CONSULTANTS</c:v>
                </c:pt>
                <c:pt idx="7">
                  <c:v>DISTRIBUTION+AGROALIMENTAIRE</c:v>
                </c:pt>
                <c:pt idx="8">
                  <c:v>ECOLE-PROF</c:v>
                </c:pt>
                <c:pt idx="9">
                  <c:v>ENERGIE</c:v>
                </c:pt>
                <c:pt idx="10">
                  <c:v>INDUSTRIE</c:v>
                </c:pt>
                <c:pt idx="11">
                  <c:v>INFORMATION</c:v>
                </c:pt>
                <c:pt idx="12">
                  <c:v>IT</c:v>
                </c:pt>
                <c:pt idx="13">
                  <c:v>SERVICES + TELECOM</c:v>
                </c:pt>
                <c:pt idx="14">
                  <c:v>TELECOM</c:v>
                </c:pt>
                <c:pt idx="15">
                  <c:v>TRANSPORT</c:v>
                </c:pt>
              </c:strCache>
            </c:strRef>
          </c:cat>
          <c:val>
            <c:numRef>
              <c:f>'graphique '!$H$5:$H$20</c:f>
              <c:numCache>
                <c:formatCode>0%</c:formatCode>
                <c:ptCount val="16"/>
                <c:pt idx="0">
                  <c:v>0.22222222222222221</c:v>
                </c:pt>
                <c:pt idx="1">
                  <c:v>5.1587301587301584E-2</c:v>
                </c:pt>
                <c:pt idx="2">
                  <c:v>1.5873015873015872E-2</c:v>
                </c:pt>
                <c:pt idx="3">
                  <c:v>0.22619047619047619</c:v>
                </c:pt>
                <c:pt idx="4">
                  <c:v>3.968253968253968E-2</c:v>
                </c:pt>
                <c:pt idx="6">
                  <c:v>8.7301587301587297E-2</c:v>
                </c:pt>
                <c:pt idx="7">
                  <c:v>2.7777777777777776E-2</c:v>
                </c:pt>
                <c:pt idx="9">
                  <c:v>2.3809523809523808E-2</c:v>
                </c:pt>
                <c:pt idx="10">
                  <c:v>6.3492063492063489E-2</c:v>
                </c:pt>
                <c:pt idx="12">
                  <c:v>4.7619047619047616E-2</c:v>
                </c:pt>
                <c:pt idx="13">
                  <c:v>0.10714285714285714</c:v>
                </c:pt>
                <c:pt idx="15">
                  <c:v>5.1587301587301584E-2</c:v>
                </c:pt>
              </c:numCache>
            </c:numRef>
          </c:val>
          <c:extLst>
            <c:ext xmlns:c16="http://schemas.microsoft.com/office/drawing/2014/chart" uri="{C3380CC4-5D6E-409C-BE32-E72D297353CC}">
              <c16:uniqueId val="{00000001-1937-44B6-829A-010C438AA555}"/>
            </c:ext>
          </c:extLst>
        </c:ser>
        <c:ser>
          <c:idx val="1"/>
          <c:order val="1"/>
          <c:cat>
            <c:strRef>
              <c:f>'graphique '!$E$5:$E$20</c:f>
              <c:strCache>
                <c:ptCount val="16"/>
                <c:pt idx="0">
                  <c:v>ASSURANCE</c:v>
                </c:pt>
                <c:pt idx="1">
                  <c:v>AUTORITE, COLLECTIVITE</c:v>
                </c:pt>
                <c:pt idx="2">
                  <c:v>AUTRE dont ECOLE</c:v>
                </c:pt>
                <c:pt idx="3">
                  <c:v>BANQUE</c:v>
                </c:pt>
                <c:pt idx="4">
                  <c:v>BTP-LOGT</c:v>
                </c:pt>
                <c:pt idx="5">
                  <c:v>COLLECTIVITE LOCALE</c:v>
                </c:pt>
                <c:pt idx="6">
                  <c:v>CONSULTANTS</c:v>
                </c:pt>
                <c:pt idx="7">
                  <c:v>DISTRIBUTION+AGROALIMENTAIRE</c:v>
                </c:pt>
                <c:pt idx="8">
                  <c:v>ECOLE-PROF</c:v>
                </c:pt>
                <c:pt idx="9">
                  <c:v>ENERGIE</c:v>
                </c:pt>
                <c:pt idx="10">
                  <c:v>INDUSTRIE</c:v>
                </c:pt>
                <c:pt idx="11">
                  <c:v>INFORMATION</c:v>
                </c:pt>
                <c:pt idx="12">
                  <c:v>IT</c:v>
                </c:pt>
                <c:pt idx="13">
                  <c:v>SERVICES + TELECOM</c:v>
                </c:pt>
                <c:pt idx="14">
                  <c:v>TELECOM</c:v>
                </c:pt>
                <c:pt idx="15">
                  <c:v>TRANSPORT</c:v>
                </c:pt>
              </c:strCache>
            </c:strRef>
          </c:cat>
          <c:val>
            <c:numRef>
              <c:f>'graphique '!$G$5:$G$20</c:f>
              <c:numCache>
                <c:formatCode>General</c:formatCode>
                <c:ptCount val="16"/>
                <c:pt idx="0">
                  <c:v>56</c:v>
                </c:pt>
                <c:pt idx="1">
                  <c:v>13</c:v>
                </c:pt>
                <c:pt idx="2">
                  <c:v>4</c:v>
                </c:pt>
                <c:pt idx="3">
                  <c:v>57</c:v>
                </c:pt>
                <c:pt idx="4">
                  <c:v>10</c:v>
                </c:pt>
                <c:pt idx="6">
                  <c:v>22</c:v>
                </c:pt>
                <c:pt idx="7">
                  <c:v>7</c:v>
                </c:pt>
                <c:pt idx="9">
                  <c:v>6</c:v>
                </c:pt>
                <c:pt idx="10">
                  <c:v>16</c:v>
                </c:pt>
                <c:pt idx="12">
                  <c:v>12</c:v>
                </c:pt>
                <c:pt idx="13">
                  <c:v>27</c:v>
                </c:pt>
                <c:pt idx="15">
                  <c:v>13</c:v>
                </c:pt>
              </c:numCache>
            </c:numRef>
          </c:val>
          <c:extLst>
            <c:ext xmlns:c16="http://schemas.microsoft.com/office/drawing/2014/chart" uri="{C3380CC4-5D6E-409C-BE32-E72D297353CC}">
              <c16:uniqueId val="{00000002-1937-44B6-829A-010C438AA555}"/>
            </c:ext>
          </c:extLst>
        </c:ser>
        <c:ser>
          <c:idx val="0"/>
          <c:order val="0"/>
          <c:cat>
            <c:strRef>
              <c:f>'graphique '!$E$5:$E$20</c:f>
              <c:strCache>
                <c:ptCount val="16"/>
                <c:pt idx="0">
                  <c:v>ASSURANCE</c:v>
                </c:pt>
                <c:pt idx="1">
                  <c:v>AUTORITE, COLLECTIVITE</c:v>
                </c:pt>
                <c:pt idx="2">
                  <c:v>AUTRE dont ECOLE</c:v>
                </c:pt>
                <c:pt idx="3">
                  <c:v>BANQUE</c:v>
                </c:pt>
                <c:pt idx="4">
                  <c:v>BTP-LOGT</c:v>
                </c:pt>
                <c:pt idx="5">
                  <c:v>COLLECTIVITE LOCALE</c:v>
                </c:pt>
                <c:pt idx="6">
                  <c:v>CONSULTANTS</c:v>
                </c:pt>
                <c:pt idx="7">
                  <c:v>DISTRIBUTION+AGROALIMENTAIRE</c:v>
                </c:pt>
                <c:pt idx="8">
                  <c:v>ECOLE-PROF</c:v>
                </c:pt>
                <c:pt idx="9">
                  <c:v>ENERGIE</c:v>
                </c:pt>
                <c:pt idx="10">
                  <c:v>INDUSTRIE</c:v>
                </c:pt>
                <c:pt idx="11">
                  <c:v>INFORMATION</c:v>
                </c:pt>
                <c:pt idx="12">
                  <c:v>IT</c:v>
                </c:pt>
                <c:pt idx="13">
                  <c:v>SERVICES + TELECOM</c:v>
                </c:pt>
                <c:pt idx="14">
                  <c:v>TELECOM</c:v>
                </c:pt>
                <c:pt idx="15">
                  <c:v>TRANSPORT</c:v>
                </c:pt>
              </c:strCache>
            </c:strRef>
          </c:cat>
          <c:val>
            <c:numRef>
              <c:f>'graphique '!$F$5:$F$20</c:f>
              <c:numCache>
                <c:formatCode>General</c:formatCode>
                <c:ptCount val="16"/>
                <c:pt idx="0">
                  <c:v>56</c:v>
                </c:pt>
                <c:pt idx="1">
                  <c:v>13</c:v>
                </c:pt>
                <c:pt idx="2">
                  <c:v>2</c:v>
                </c:pt>
                <c:pt idx="3">
                  <c:v>57</c:v>
                </c:pt>
                <c:pt idx="4">
                  <c:v>10</c:v>
                </c:pt>
                <c:pt idx="6">
                  <c:v>22</c:v>
                </c:pt>
                <c:pt idx="7">
                  <c:v>4</c:v>
                </c:pt>
                <c:pt idx="9">
                  <c:v>6</c:v>
                </c:pt>
                <c:pt idx="10">
                  <c:v>16</c:v>
                </c:pt>
                <c:pt idx="12">
                  <c:v>12</c:v>
                </c:pt>
                <c:pt idx="13">
                  <c:v>18</c:v>
                </c:pt>
                <c:pt idx="15">
                  <c:v>13</c:v>
                </c:pt>
              </c:numCache>
            </c:numRef>
          </c:val>
          <c:extLst>
            <c:ext xmlns:c16="http://schemas.microsoft.com/office/drawing/2014/chart" uri="{C3380CC4-5D6E-409C-BE32-E72D297353CC}">
              <c16:uniqueId val="{00000003-1937-44B6-829A-010C438AA555}"/>
            </c:ext>
          </c:extLst>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1"/>
            <a:ext cx="2945659" cy="496332"/>
          </a:xfrm>
          <a:prstGeom prst="rect">
            <a:avLst/>
          </a:prstGeom>
        </p:spPr>
        <p:txBody>
          <a:bodyPr vert="horz" lIns="91317" tIns="45658" rIns="91317" bIns="45658" rtlCol="0"/>
          <a:lstStyle>
            <a:lvl1pPr algn="l">
              <a:defRPr sz="1200"/>
            </a:lvl1pPr>
          </a:lstStyle>
          <a:p>
            <a:endParaRPr lang="fr-FR"/>
          </a:p>
        </p:txBody>
      </p:sp>
      <p:sp>
        <p:nvSpPr>
          <p:cNvPr id="3" name="Espace réservé de la date 2"/>
          <p:cNvSpPr>
            <a:spLocks noGrp="1"/>
          </p:cNvSpPr>
          <p:nvPr>
            <p:ph type="dt" sz="quarter" idx="1"/>
          </p:nvPr>
        </p:nvSpPr>
        <p:spPr>
          <a:xfrm>
            <a:off x="3850443" y="1"/>
            <a:ext cx="2945659" cy="496332"/>
          </a:xfrm>
          <a:prstGeom prst="rect">
            <a:avLst/>
          </a:prstGeom>
        </p:spPr>
        <p:txBody>
          <a:bodyPr vert="horz" lIns="91317" tIns="45658" rIns="91317" bIns="45658" rtlCol="0"/>
          <a:lstStyle>
            <a:lvl1pPr algn="r">
              <a:defRPr sz="1200"/>
            </a:lvl1pPr>
          </a:lstStyle>
          <a:p>
            <a:fld id="{CB28CB91-C733-4E78-9D2A-C93FDE2D1194}" type="datetimeFigureOut">
              <a:rPr lang="fr-FR" smtClean="0"/>
              <a:pPr/>
              <a:t>11/07/2025</a:t>
            </a:fld>
            <a:endParaRPr lang="fr-FR"/>
          </a:p>
        </p:txBody>
      </p:sp>
      <p:sp>
        <p:nvSpPr>
          <p:cNvPr id="4" name="Espace réservé du pied de page 3"/>
          <p:cNvSpPr>
            <a:spLocks noGrp="1"/>
          </p:cNvSpPr>
          <p:nvPr>
            <p:ph type="ftr" sz="quarter" idx="2"/>
          </p:nvPr>
        </p:nvSpPr>
        <p:spPr>
          <a:xfrm>
            <a:off x="1" y="9428584"/>
            <a:ext cx="2945659" cy="496332"/>
          </a:xfrm>
          <a:prstGeom prst="rect">
            <a:avLst/>
          </a:prstGeom>
        </p:spPr>
        <p:txBody>
          <a:bodyPr vert="horz" lIns="91317" tIns="45658" rIns="91317" bIns="45658"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0443" y="9428584"/>
            <a:ext cx="2945659" cy="496332"/>
          </a:xfrm>
          <a:prstGeom prst="rect">
            <a:avLst/>
          </a:prstGeom>
        </p:spPr>
        <p:txBody>
          <a:bodyPr vert="horz" lIns="91317" tIns="45658" rIns="91317" bIns="45658" rtlCol="0" anchor="b"/>
          <a:lstStyle>
            <a:lvl1pPr algn="r">
              <a:defRPr sz="1200"/>
            </a:lvl1pPr>
          </a:lstStyle>
          <a:p>
            <a:fld id="{D4356258-DA17-469D-B3AD-75FE8B1D6395}" type="slidenum">
              <a:rPr lang="fr-FR" smtClean="0"/>
              <a:pPr/>
              <a:t>‹N°›</a:t>
            </a:fld>
            <a:endParaRPr lang="fr-FR"/>
          </a:p>
        </p:txBody>
      </p:sp>
    </p:spTree>
    <p:extLst>
      <p:ext uri="{BB962C8B-B14F-4D97-AF65-F5344CB8AC3E}">
        <p14:creationId xmlns:p14="http://schemas.microsoft.com/office/powerpoint/2010/main" val="33074845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1"/>
            <a:ext cx="2945659" cy="496332"/>
          </a:xfrm>
          <a:prstGeom prst="rect">
            <a:avLst/>
          </a:prstGeom>
        </p:spPr>
        <p:txBody>
          <a:bodyPr vert="horz" lIns="91317" tIns="45658" rIns="91317" bIns="45658" rtlCol="0"/>
          <a:lstStyle>
            <a:lvl1pPr algn="l">
              <a:defRPr sz="1200"/>
            </a:lvl1pPr>
          </a:lstStyle>
          <a:p>
            <a:endParaRPr lang="fr-FR"/>
          </a:p>
        </p:txBody>
      </p:sp>
      <p:sp>
        <p:nvSpPr>
          <p:cNvPr id="3" name="Espace réservé de la date 2"/>
          <p:cNvSpPr>
            <a:spLocks noGrp="1"/>
          </p:cNvSpPr>
          <p:nvPr>
            <p:ph type="dt" idx="1"/>
          </p:nvPr>
        </p:nvSpPr>
        <p:spPr>
          <a:xfrm>
            <a:off x="3850443" y="1"/>
            <a:ext cx="2945659" cy="496332"/>
          </a:xfrm>
          <a:prstGeom prst="rect">
            <a:avLst/>
          </a:prstGeom>
        </p:spPr>
        <p:txBody>
          <a:bodyPr vert="horz" lIns="91317" tIns="45658" rIns="91317" bIns="45658" rtlCol="0"/>
          <a:lstStyle>
            <a:lvl1pPr algn="r">
              <a:defRPr sz="1200"/>
            </a:lvl1pPr>
          </a:lstStyle>
          <a:p>
            <a:fld id="{90A5DAC6-7BC7-45FC-BB30-9C8BB51A90DD}" type="datetimeFigureOut">
              <a:rPr lang="fr-FR" smtClean="0"/>
              <a:pPr/>
              <a:t>11/07/2025</a:t>
            </a:fld>
            <a:endParaRPr lang="fr-FR"/>
          </a:p>
        </p:txBody>
      </p:sp>
      <p:sp>
        <p:nvSpPr>
          <p:cNvPr id="4" name="Espace réservé de l'image des diapositives 3"/>
          <p:cNvSpPr>
            <a:spLocks noGrp="1" noRot="1" noChangeAspect="1"/>
          </p:cNvSpPr>
          <p:nvPr>
            <p:ph type="sldImg" idx="2"/>
          </p:nvPr>
        </p:nvSpPr>
        <p:spPr>
          <a:xfrm>
            <a:off x="919163" y="746125"/>
            <a:ext cx="4960937" cy="3719513"/>
          </a:xfrm>
          <a:prstGeom prst="rect">
            <a:avLst/>
          </a:prstGeom>
          <a:noFill/>
          <a:ln w="12700">
            <a:solidFill>
              <a:prstClr val="black"/>
            </a:solidFill>
          </a:ln>
        </p:spPr>
        <p:txBody>
          <a:bodyPr vert="horz" lIns="91317" tIns="45658" rIns="91317" bIns="45658" rtlCol="0" anchor="ctr"/>
          <a:lstStyle/>
          <a:p>
            <a:endParaRPr lang="fr-FR"/>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1317" tIns="45658" rIns="91317" bIns="45658"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1" y="9428584"/>
            <a:ext cx="2945659" cy="496332"/>
          </a:xfrm>
          <a:prstGeom prst="rect">
            <a:avLst/>
          </a:prstGeom>
        </p:spPr>
        <p:txBody>
          <a:bodyPr vert="horz" lIns="91317" tIns="45658" rIns="91317" bIns="45658"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4"/>
            <a:ext cx="2945659" cy="496332"/>
          </a:xfrm>
          <a:prstGeom prst="rect">
            <a:avLst/>
          </a:prstGeom>
        </p:spPr>
        <p:txBody>
          <a:bodyPr vert="horz" lIns="91317" tIns="45658" rIns="91317" bIns="45658" rtlCol="0" anchor="b"/>
          <a:lstStyle>
            <a:lvl1pPr algn="r">
              <a:defRPr sz="1200"/>
            </a:lvl1pPr>
          </a:lstStyle>
          <a:p>
            <a:fld id="{67D45628-3DE4-46C5-A1B2-BA9D80E11411}" type="slidenum">
              <a:rPr lang="fr-FR" smtClean="0"/>
              <a:pPr/>
              <a:t>‹N°›</a:t>
            </a:fld>
            <a:endParaRPr lang="fr-FR"/>
          </a:p>
        </p:txBody>
      </p:sp>
    </p:spTree>
    <p:extLst>
      <p:ext uri="{BB962C8B-B14F-4D97-AF65-F5344CB8AC3E}">
        <p14:creationId xmlns:p14="http://schemas.microsoft.com/office/powerpoint/2010/main" val="31487786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nSpc>
                <a:spcPct val="107000"/>
              </a:lnSpc>
              <a:spcAft>
                <a:spcPts val="805"/>
              </a:spcAft>
            </a:pPr>
            <a:r>
              <a:rPr lang="fr-FR" sz="1800" dirty="0">
                <a:highlight>
                  <a:srgbClr val="FFFF00"/>
                </a:highlight>
                <a:latin typeface="Calibri" panose="020F0502020204030204" pitchFamily="34" charset="0"/>
                <a:ea typeface="Calibri" panose="020F0502020204030204" pitchFamily="34" charset="0"/>
                <a:cs typeface="Times New Roman" panose="02020603050405020304" pitchFamily="18" charset="0"/>
              </a:rPr>
              <a:t>A nouveau,</a:t>
            </a:r>
            <a:r>
              <a:rPr lang="fr-FR" sz="1800" dirty="0">
                <a:latin typeface="Calibri" panose="020F0502020204030204" pitchFamily="34" charset="0"/>
                <a:ea typeface="Calibri" panose="020F0502020204030204" pitchFamily="34" charset="0"/>
                <a:cs typeface="Times New Roman" panose="02020603050405020304" pitchFamily="18" charset="0"/>
              </a:rPr>
              <a:t> le Club a prouvé sa réactivité, et au-delà de l’intérêt de ces échanges, a rappelé toute leur pertinence, leur richesse dans ces périodes troublées. </a:t>
            </a:r>
          </a:p>
          <a:p>
            <a:pPr>
              <a:lnSpc>
                <a:spcPct val="107000"/>
              </a:lnSpc>
              <a:spcAft>
                <a:spcPts val="805"/>
              </a:spcAft>
            </a:pPr>
            <a:r>
              <a:rPr lang="fr-FR" sz="1800" dirty="0">
                <a:latin typeface="Calibri" panose="020F0502020204030204" pitchFamily="34" charset="0"/>
                <a:ea typeface="Calibri" panose="020F0502020204030204" pitchFamily="34" charset="0"/>
                <a:cs typeface="Times New Roman" panose="02020603050405020304" pitchFamily="18" charset="0"/>
              </a:rPr>
              <a:t>Je remercie chaleureusement tous ceux qui se sont investis dans ces partages pour notre communauté :  adhérents, membres du conseil d’administration, membres du bureau ou encore partenaires. Un grand merci à tous !</a:t>
            </a:r>
          </a:p>
          <a:p>
            <a:pPr>
              <a:lnSpc>
                <a:spcPct val="107000"/>
              </a:lnSpc>
              <a:spcAft>
                <a:spcPts val="805"/>
              </a:spcAft>
            </a:pPr>
            <a:r>
              <a:rPr lang="fr-FR" sz="1800" dirty="0">
                <a:latin typeface="Calibri" panose="020F0502020204030204" pitchFamily="34" charset="0"/>
                <a:ea typeface="Calibri" panose="020F0502020204030204" pitchFamily="34" charset="0"/>
                <a:cs typeface="Times New Roman" panose="02020603050405020304" pitchFamily="18" charset="0"/>
              </a:rPr>
              <a:t>Cette année a été difficile pour tous mais elle confirme que notre club, 1</a:t>
            </a:r>
            <a:r>
              <a:rPr lang="fr-FR" sz="1800" baseline="30000" dirty="0">
                <a:latin typeface="Calibri" panose="020F0502020204030204" pitchFamily="34" charset="0"/>
                <a:ea typeface="Calibri" panose="020F0502020204030204" pitchFamily="34" charset="0"/>
                <a:cs typeface="Times New Roman" panose="02020603050405020304" pitchFamily="18" charset="0"/>
              </a:rPr>
              <a:t>er</a:t>
            </a:r>
            <a:r>
              <a:rPr lang="fr-FR" sz="1800" dirty="0">
                <a:latin typeface="Calibri" panose="020F0502020204030204" pitchFamily="34" charset="0"/>
                <a:ea typeface="Calibri" panose="020F0502020204030204" pitchFamily="34" charset="0"/>
                <a:cs typeface="Times New Roman" panose="02020603050405020304" pitchFamily="18" charset="0"/>
              </a:rPr>
              <a:t> club sur la continuité d’activité a plus que jamais une place de tout premier choix au sein de la communauté de la continuité d’activité et de la gestion de crise. </a:t>
            </a:r>
          </a:p>
          <a:p>
            <a:endParaRPr lang="fr-FR" dirty="0"/>
          </a:p>
        </p:txBody>
      </p:sp>
      <p:sp>
        <p:nvSpPr>
          <p:cNvPr id="4" name="Espace réservé du numéro de diapositive 3"/>
          <p:cNvSpPr>
            <a:spLocks noGrp="1"/>
          </p:cNvSpPr>
          <p:nvPr>
            <p:ph type="sldNum" sz="quarter" idx="5"/>
          </p:nvPr>
        </p:nvSpPr>
        <p:spPr/>
        <p:txBody>
          <a:bodyPr/>
          <a:lstStyle/>
          <a:p>
            <a:fld id="{67D45628-3DE4-46C5-A1B2-BA9D80E11411}" type="slidenum">
              <a:rPr lang="fr-FR" smtClean="0"/>
              <a:pPr/>
              <a:t>1</a:t>
            </a:fld>
            <a:endParaRPr lang="fr-FR"/>
          </a:p>
        </p:txBody>
      </p:sp>
    </p:spTree>
    <p:extLst>
      <p:ext uri="{BB962C8B-B14F-4D97-AF65-F5344CB8AC3E}">
        <p14:creationId xmlns:p14="http://schemas.microsoft.com/office/powerpoint/2010/main" val="39296055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D45628-3DE4-46C5-A1B2-BA9D80E11411}"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521833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7D45628-3DE4-46C5-A1B2-BA9D80E11411}" type="slidenum">
              <a:rPr lang="fr-FR" smtClean="0"/>
              <a:pPr/>
              <a:t>18</a:t>
            </a:fld>
            <a:endParaRPr lang="fr-FR"/>
          </a:p>
        </p:txBody>
      </p:sp>
    </p:spTree>
    <p:extLst>
      <p:ext uri="{BB962C8B-B14F-4D97-AF65-F5344CB8AC3E}">
        <p14:creationId xmlns:p14="http://schemas.microsoft.com/office/powerpoint/2010/main" val="41376752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latin typeface="Calibri" panose="020F0502020204030204" pitchFamily="34" charset="0"/>
                <a:ea typeface="Calibri" panose="020F0502020204030204" pitchFamily="34" charset="0"/>
                <a:cs typeface="Times New Roman" panose="02020603050405020304" pitchFamily="18" charset="0"/>
              </a:rPr>
              <a:t>Je remercie chaleureusement tous ceux qui reste investis dans les partages pour notre communauté :  adhérents, membres du conseil d’administration, membres du bureau ou encore partenaires. </a:t>
            </a:r>
          </a:p>
          <a:p>
            <a:endParaRPr lang="fr-FR" dirty="0">
              <a:latin typeface="Calibri" panose="020F0502020204030204" pitchFamily="34" charset="0"/>
              <a:ea typeface="Calibri" panose="020F0502020204030204" pitchFamily="34" charset="0"/>
              <a:cs typeface="Times New Roman" panose="02020603050405020304" pitchFamily="18" charset="0"/>
            </a:endParaRPr>
          </a:p>
          <a:p>
            <a:r>
              <a:rPr lang="fr-FR" dirty="0">
                <a:latin typeface="Calibri" panose="020F0502020204030204" pitchFamily="34" charset="0"/>
                <a:ea typeface="Calibri" panose="020F0502020204030204" pitchFamily="34" charset="0"/>
                <a:cs typeface="Times New Roman" panose="02020603050405020304" pitchFamily="18" charset="0"/>
              </a:rPr>
              <a:t>Merci à notre assistante Maria, qui assure le suivi des contacts et mails, </a:t>
            </a:r>
          </a:p>
          <a:p>
            <a:endParaRPr lang="fr-FR" dirty="0">
              <a:latin typeface="Calibri" panose="020F0502020204030204" pitchFamily="34" charset="0"/>
              <a:ea typeface="Calibri" panose="020F0502020204030204" pitchFamily="34" charset="0"/>
              <a:cs typeface="Times New Roman" panose="02020603050405020304" pitchFamily="18" charset="0"/>
            </a:endParaRPr>
          </a:p>
          <a:p>
            <a:r>
              <a:rPr lang="fr-FR" dirty="0">
                <a:latin typeface="Calibri" panose="020F0502020204030204" pitchFamily="34" charset="0"/>
                <a:ea typeface="Calibri" panose="020F0502020204030204" pitchFamily="34" charset="0"/>
                <a:cs typeface="Times New Roman" panose="02020603050405020304" pitchFamily="18" charset="0"/>
              </a:rPr>
              <a:t>Un grand merci à tous !</a:t>
            </a:r>
          </a:p>
          <a:p>
            <a:endParaRPr lang="fr-FR" dirty="0"/>
          </a:p>
        </p:txBody>
      </p:sp>
      <p:sp>
        <p:nvSpPr>
          <p:cNvPr id="4" name="Espace réservé du numéro de diapositive 3"/>
          <p:cNvSpPr>
            <a:spLocks noGrp="1"/>
          </p:cNvSpPr>
          <p:nvPr>
            <p:ph type="sldNum" sz="quarter" idx="5"/>
          </p:nvPr>
        </p:nvSpPr>
        <p:spPr/>
        <p:txBody>
          <a:bodyPr/>
          <a:lstStyle/>
          <a:p>
            <a:fld id="{67D45628-3DE4-46C5-A1B2-BA9D80E11411}" type="slidenum">
              <a:rPr lang="fr-FR" smtClean="0"/>
              <a:pPr/>
              <a:t>6</a:t>
            </a:fld>
            <a:endParaRPr lang="fr-FR"/>
          </a:p>
        </p:txBody>
      </p:sp>
    </p:spTree>
    <p:extLst>
      <p:ext uri="{BB962C8B-B14F-4D97-AF65-F5344CB8AC3E}">
        <p14:creationId xmlns:p14="http://schemas.microsoft.com/office/powerpoint/2010/main" val="22691211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7D45628-3DE4-46C5-A1B2-BA9D80E11411}" type="slidenum">
              <a:rPr lang="fr-FR" smtClean="0"/>
              <a:pPr/>
              <a:t>8</a:t>
            </a:fld>
            <a:endParaRPr lang="fr-FR"/>
          </a:p>
        </p:txBody>
      </p:sp>
    </p:spTree>
    <p:extLst>
      <p:ext uri="{BB962C8B-B14F-4D97-AF65-F5344CB8AC3E}">
        <p14:creationId xmlns:p14="http://schemas.microsoft.com/office/powerpoint/2010/main" val="40655596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nSpc>
                <a:spcPct val="107000"/>
              </a:lnSpc>
              <a:spcAft>
                <a:spcPts val="805"/>
              </a:spcAft>
            </a:pPr>
            <a:r>
              <a:rPr lang="fr-FR" dirty="0">
                <a:latin typeface="Calibri" panose="020F0502020204030204" pitchFamily="34" charset="0"/>
                <a:ea typeface="Calibri" panose="020F0502020204030204" pitchFamily="34" charset="0"/>
                <a:cs typeface="Times New Roman" panose="02020603050405020304" pitchFamily="18" charset="0"/>
              </a:rPr>
              <a:t>Niveau d’adhérents stable, voir en légère augmentation :</a:t>
            </a:r>
          </a:p>
          <a:p>
            <a:pPr>
              <a:lnSpc>
                <a:spcPct val="107000"/>
              </a:lnSpc>
              <a:spcAft>
                <a:spcPts val="805"/>
              </a:spcAft>
            </a:pPr>
            <a:r>
              <a:rPr lang="fr-FR" sz="1800" dirty="0">
                <a:effectLst/>
                <a:latin typeface="Calibri" panose="020F0502020204030204" pitchFamily="34" charset="0"/>
                <a:ea typeface="Calibri" panose="020F0502020204030204" pitchFamily="34" charset="0"/>
              </a:rPr>
              <a:t>+ 4</a:t>
            </a:r>
            <a:r>
              <a:rPr lang="fr-FR" sz="1000" dirty="0">
                <a:effectLst/>
                <a:latin typeface="Calibri" panose="020F0502020204030204" pitchFamily="34" charset="0"/>
                <a:ea typeface="Calibri" panose="020F0502020204030204" pitchFamily="34" charset="0"/>
              </a:rPr>
              <a:t>: Decathlon, Sanofi, Ministère de la Justice, MACIF (en plus de AEMA Groupe)</a:t>
            </a:r>
          </a:p>
          <a:p>
            <a:pPr>
              <a:lnSpc>
                <a:spcPct val="107000"/>
              </a:lnSpc>
              <a:spcAft>
                <a:spcPts val="805"/>
              </a:spcAft>
            </a:pPr>
            <a:r>
              <a:rPr lang="en-GB" sz="1000" dirty="0">
                <a:effectLst/>
                <a:latin typeface="Calibri" panose="020F0502020204030204" pitchFamily="34" charset="0"/>
                <a:ea typeface="Calibri" panose="020F0502020204030204" pitchFamily="34" charset="0"/>
              </a:rPr>
              <a:t>- 3 : Accor, Computacenter France, Yves MERIAN, </a:t>
            </a:r>
          </a:p>
          <a:p>
            <a:pPr>
              <a:lnSpc>
                <a:spcPct val="107000"/>
              </a:lnSpc>
              <a:spcAft>
                <a:spcPts val="805"/>
              </a:spcAft>
            </a:pPr>
            <a:r>
              <a:rPr lang="en-GB" sz="1000" dirty="0">
                <a:latin typeface="Calibri" panose="020F0502020204030204" pitchFamily="34" charset="0"/>
                <a:ea typeface="Calibri" panose="020F0502020204030204" pitchFamily="34" charset="0"/>
              </a:rPr>
              <a:t>2 </a:t>
            </a:r>
            <a:r>
              <a:rPr lang="en-GB" sz="1000" dirty="0" err="1">
                <a:latin typeface="Calibri" panose="020F0502020204030204" pitchFamily="34" charset="0"/>
                <a:ea typeface="Calibri" panose="020F0502020204030204" pitchFamily="34" charset="0"/>
              </a:rPr>
              <a:t>cotisations</a:t>
            </a:r>
            <a:r>
              <a:rPr lang="en-GB" sz="1000" dirty="0">
                <a:latin typeface="Calibri" panose="020F0502020204030204" pitchFamily="34" charset="0"/>
                <a:ea typeface="Calibri" panose="020F0502020204030204" pitchFamily="34" charset="0"/>
              </a:rPr>
              <a:t> en </a:t>
            </a:r>
            <a:r>
              <a:rPr lang="en-GB" sz="1000" dirty="0" err="1">
                <a:latin typeface="Calibri" panose="020F0502020204030204" pitchFamily="34" charset="0"/>
                <a:ea typeface="Calibri" panose="020F0502020204030204" pitchFamily="34" charset="0"/>
              </a:rPr>
              <a:t>attente</a:t>
            </a:r>
            <a:r>
              <a:rPr lang="en-GB" sz="1000" dirty="0">
                <a:latin typeface="Calibri" panose="020F0502020204030204" pitchFamily="34" charset="0"/>
                <a:ea typeface="Calibri" panose="020F0502020204030204" pitchFamily="34" charset="0"/>
              </a:rPr>
              <a:t> de </a:t>
            </a:r>
            <a:r>
              <a:rPr lang="en-GB" sz="1000" dirty="0" err="1">
                <a:latin typeface="Calibri" panose="020F0502020204030204" pitchFamily="34" charset="0"/>
                <a:ea typeface="Calibri" panose="020F0502020204030204" pitchFamily="34" charset="0"/>
              </a:rPr>
              <a:t>réglement</a:t>
            </a:r>
            <a:r>
              <a:rPr lang="en-GB" sz="1000" dirty="0">
                <a:latin typeface="Calibri" panose="020F0502020204030204" pitchFamily="34" charset="0"/>
                <a:ea typeface="Calibri" panose="020F0502020204030204" pitchFamily="34" charset="0"/>
              </a:rPr>
              <a:t> </a:t>
            </a:r>
            <a:r>
              <a:rPr lang="en-GB" sz="1000" dirty="0" err="1">
                <a:latin typeface="Calibri" panose="020F0502020204030204" pitchFamily="34" charset="0"/>
                <a:ea typeface="Calibri" panose="020F0502020204030204" pitchFamily="34" charset="0"/>
              </a:rPr>
              <a:t>seulement</a:t>
            </a:r>
            <a:r>
              <a:rPr lang="en-GB" sz="1000" dirty="0">
                <a:latin typeface="Calibri" panose="020F0502020204030204" pitchFamily="34" charset="0"/>
                <a:ea typeface="Calibri" panose="020F0502020204030204" pitchFamily="34" charset="0"/>
              </a:rPr>
              <a:t> : </a:t>
            </a:r>
            <a:r>
              <a:rPr lang="en-GB" sz="1000" dirty="0">
                <a:effectLst/>
                <a:latin typeface="Calibri" panose="020F0502020204030204" pitchFamily="34" charset="0"/>
                <a:ea typeface="Calibri" panose="020F0502020204030204" pitchFamily="34" charset="0"/>
              </a:rPr>
              <a:t>Thales ?, CGI ?  Merci de </a:t>
            </a:r>
            <a:r>
              <a:rPr lang="en-GB" sz="1000" dirty="0" err="1">
                <a:effectLst/>
                <a:latin typeface="Calibri" panose="020F0502020204030204" pitchFamily="34" charset="0"/>
                <a:ea typeface="Calibri" panose="020F0502020204030204" pitchFamily="34" charset="0"/>
              </a:rPr>
              <a:t>votre</a:t>
            </a:r>
            <a:r>
              <a:rPr lang="en-GB" sz="1000" dirty="0">
                <a:effectLst/>
                <a:latin typeface="Calibri" panose="020F0502020204030204" pitchFamily="34" charset="0"/>
                <a:ea typeface="Calibri" panose="020F0502020204030204" pitchFamily="34" charset="0"/>
              </a:rPr>
              <a:t> </a:t>
            </a:r>
            <a:r>
              <a:rPr lang="en-GB" sz="1000" dirty="0" err="1">
                <a:effectLst/>
                <a:latin typeface="Calibri" panose="020F0502020204030204" pitchFamily="34" charset="0"/>
                <a:ea typeface="Calibri" panose="020F0502020204030204" pitchFamily="34" charset="0"/>
              </a:rPr>
              <a:t>réactivité</a:t>
            </a:r>
            <a:r>
              <a:rPr lang="en-GB" sz="1000" dirty="0">
                <a:effectLst/>
                <a:latin typeface="Calibri" panose="020F0502020204030204" pitchFamily="34" charset="0"/>
                <a:ea typeface="Calibri" panose="020F0502020204030204" pitchFamily="34" charset="0"/>
              </a:rPr>
              <a:t> pour </a:t>
            </a:r>
            <a:r>
              <a:rPr lang="en-GB" sz="1000" dirty="0" err="1">
                <a:effectLst/>
                <a:latin typeface="Calibri" panose="020F0502020204030204" pitchFamily="34" charset="0"/>
                <a:ea typeface="Calibri" panose="020F0502020204030204" pitchFamily="34" charset="0"/>
              </a:rPr>
              <a:t>répondre</a:t>
            </a:r>
            <a:r>
              <a:rPr lang="en-GB" sz="1000" dirty="0">
                <a:effectLst/>
                <a:latin typeface="Calibri" panose="020F0502020204030204" pitchFamily="34" charset="0"/>
                <a:ea typeface="Calibri" panose="020F0502020204030204" pitchFamily="34" charset="0"/>
              </a:rPr>
              <a:t> au Trésorier, </a:t>
            </a:r>
            <a:endParaRPr lang="fr-FR"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5"/>
              </a:spcAft>
            </a:pPr>
            <a:r>
              <a:rPr lang="fr-FR" dirty="0">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5"/>
              </a:spcAft>
            </a:pPr>
            <a:r>
              <a:rPr lang="fr-FR" dirty="0">
                <a:solidFill>
                  <a:schemeClr val="tx2"/>
                </a:solidFill>
                <a:latin typeface="Calibri" panose="020F0502020204030204" pitchFamily="34" charset="0"/>
                <a:cs typeface="Times New Roman" panose="02020603050405020304" pitchFamily="18" charset="0"/>
              </a:rPr>
              <a:t>L’exercice avec l’ANSSI nous a apporté de nouveaux et nombreux contacts, pour de nouveaux adhérents ou des propositions d’intervention ou de partenariats en cours de mise en œuvre.</a:t>
            </a:r>
            <a:endParaRPr lang="fr-FR" dirty="0">
              <a:solidFill>
                <a:schemeClr val="tx2"/>
              </a:solidFill>
            </a:endParaRPr>
          </a:p>
          <a:p>
            <a:pPr defTabSz="920344">
              <a:defRPr/>
            </a:pPr>
            <a:endParaRPr lang="fr-FR" dirty="0">
              <a:solidFill>
                <a:schemeClr val="tx2"/>
              </a:solidFill>
            </a:endParaRPr>
          </a:p>
          <a:p>
            <a:pPr defTabSz="920344">
              <a:defRPr/>
            </a:pPr>
            <a:endParaRPr lang="fr-FR" dirty="0"/>
          </a:p>
        </p:txBody>
      </p:sp>
      <p:sp>
        <p:nvSpPr>
          <p:cNvPr id="4" name="Espace réservé du numéro de diapositive 3"/>
          <p:cNvSpPr>
            <a:spLocks noGrp="1"/>
          </p:cNvSpPr>
          <p:nvPr>
            <p:ph type="sldNum" sz="quarter" idx="5"/>
          </p:nvPr>
        </p:nvSpPr>
        <p:spPr/>
        <p:txBody>
          <a:bodyPr/>
          <a:lstStyle/>
          <a:p>
            <a:fld id="{67D45628-3DE4-46C5-A1B2-BA9D80E11411}" type="slidenum">
              <a:rPr lang="fr-FR" smtClean="0"/>
              <a:pPr/>
              <a:t>10</a:t>
            </a:fld>
            <a:endParaRPr lang="fr-FR"/>
          </a:p>
        </p:txBody>
      </p:sp>
    </p:spTree>
    <p:extLst>
      <p:ext uri="{BB962C8B-B14F-4D97-AF65-F5344CB8AC3E}">
        <p14:creationId xmlns:p14="http://schemas.microsoft.com/office/powerpoint/2010/main" val="31899839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5"/>
              </a:spcAft>
              <a:buClrTx/>
              <a:buSzTx/>
              <a:buFontTx/>
              <a:buNone/>
              <a:tabLst/>
              <a:defRPr/>
            </a:pPr>
            <a:r>
              <a:rPr lang="fr-FR" dirty="0">
                <a:highlight>
                  <a:srgbClr val="FFFF00"/>
                </a:highlight>
                <a:latin typeface="Calibri" panose="020F0502020204030204" pitchFamily="34" charset="0"/>
                <a:ea typeface="Calibri" panose="020F0502020204030204" pitchFamily="34" charset="0"/>
                <a:cs typeface="Times New Roman" panose="02020603050405020304" pitchFamily="18" charset="0"/>
              </a:rPr>
              <a:t>Ex </a:t>
            </a:r>
            <a:r>
              <a:rPr lang="fr-FR" dirty="0" err="1">
                <a:highlight>
                  <a:srgbClr val="FFFF00"/>
                </a:highlight>
                <a:latin typeface="Calibri" panose="020F0502020204030204" pitchFamily="34" charset="0"/>
                <a:ea typeface="Calibri" panose="020F0502020204030204" pitchFamily="34" charset="0"/>
                <a:cs typeface="Times New Roman" panose="02020603050405020304" pitchFamily="18" charset="0"/>
              </a:rPr>
              <a:t>gdc</a:t>
            </a:r>
            <a:r>
              <a:rPr lang="fr-FR" dirty="0">
                <a:highlight>
                  <a:srgbClr val="FFFF00"/>
                </a:highlight>
                <a:latin typeface="Calibri" panose="020F0502020204030204" pitchFamily="34" charset="0"/>
                <a:ea typeface="Calibri" panose="020F0502020204030204" pitchFamily="34" charset="0"/>
                <a:cs typeface="Times New Roman" panose="02020603050405020304" pitchFamily="18" charset="0"/>
              </a:rPr>
              <a:t> 2021 </a:t>
            </a:r>
            <a:r>
              <a:rPr lang="fr-FR" sz="1200" dirty="0">
                <a:solidFill>
                  <a:schemeClr val="tx2"/>
                </a:solidFill>
              </a:rPr>
              <a:t>( mise à l’épreuve des outils en </a:t>
            </a:r>
            <a:r>
              <a:rPr lang="fr-FR" sz="1200" dirty="0" err="1">
                <a:solidFill>
                  <a:schemeClr val="tx2"/>
                </a:solidFill>
              </a:rPr>
              <a:t>gdc</a:t>
            </a:r>
            <a:r>
              <a:rPr lang="fr-FR" sz="1200" dirty="0">
                <a:solidFill>
                  <a:schemeClr val="tx2"/>
                </a:solidFill>
              </a:rPr>
              <a:t> en présentiel, en distanciel, mixte)  </a:t>
            </a:r>
          </a:p>
          <a:p>
            <a:pPr algn="l">
              <a:lnSpc>
                <a:spcPct val="107000"/>
              </a:lnSpc>
              <a:spcAft>
                <a:spcPts val="805"/>
              </a:spcAft>
            </a:pPr>
            <a:endParaRPr lang="fr-FR" dirty="0">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805"/>
              </a:spcAft>
            </a:pPr>
            <a:r>
              <a:rPr lang="fr-FR" dirty="0">
                <a:highlight>
                  <a:srgbClr val="FFFF00"/>
                </a:highlight>
                <a:latin typeface="Calibri" panose="020F0502020204030204" pitchFamily="34" charset="0"/>
                <a:ea typeface="Calibri" panose="020F0502020204030204" pitchFamily="34" charset="0"/>
                <a:cs typeface="Times New Roman" panose="02020603050405020304" pitchFamily="18" charset="0"/>
              </a:rPr>
              <a:t>SGDSN ( travaux lancés en 2020) </a:t>
            </a:r>
          </a:p>
          <a:p>
            <a:pPr>
              <a:lnSpc>
                <a:spcPct val="107000"/>
              </a:lnSpc>
              <a:spcAft>
                <a:spcPts val="805"/>
              </a:spcAft>
            </a:pPr>
            <a:r>
              <a:rPr lang="fr-FR" dirty="0">
                <a:highlight>
                  <a:srgbClr val="FFFF00"/>
                </a:highlight>
                <a:latin typeface="Calibri" panose="020F0502020204030204" pitchFamily="34" charset="0"/>
                <a:ea typeface="Calibri" panose="020F0502020204030204" pitchFamily="34" charset="0"/>
                <a:cs typeface="Times New Roman" panose="02020603050405020304" pitchFamily="18" charset="0"/>
              </a:rPr>
              <a:t>A nouveau,</a:t>
            </a:r>
            <a:r>
              <a:rPr lang="fr-FR" dirty="0">
                <a:latin typeface="Calibri" panose="020F0502020204030204" pitchFamily="34" charset="0"/>
                <a:ea typeface="Calibri" panose="020F0502020204030204" pitchFamily="34" charset="0"/>
                <a:cs typeface="Times New Roman" panose="02020603050405020304" pitchFamily="18" charset="0"/>
              </a:rPr>
              <a:t> le Club a prouvé sa réactivité, et au-delà de l’intérêt de ces échanges, a rappelé toute leur pertinence, leur richesse dans ces périodes troublées. </a:t>
            </a:r>
          </a:p>
          <a:p>
            <a:pPr>
              <a:lnSpc>
                <a:spcPct val="107000"/>
              </a:lnSpc>
              <a:spcAft>
                <a:spcPts val="805"/>
              </a:spcAft>
            </a:pPr>
            <a:r>
              <a:rPr lang="fr-FR" dirty="0">
                <a:latin typeface="Calibri" panose="020F0502020204030204" pitchFamily="34" charset="0"/>
                <a:ea typeface="Calibri" panose="020F0502020204030204" pitchFamily="34" charset="0"/>
                <a:cs typeface="Times New Roman" panose="02020603050405020304" pitchFamily="18" charset="0"/>
              </a:rPr>
              <a:t>Je remercie chaleureusement tous ceux qui se sont investis dans ces partages pour notre communauté :  adhérents, membres du conseil d’administration, membres du bureau ou encore partenaires. Un grand merci à tous !</a:t>
            </a:r>
          </a:p>
          <a:p>
            <a:pPr>
              <a:lnSpc>
                <a:spcPct val="107000"/>
              </a:lnSpc>
              <a:spcAft>
                <a:spcPts val="805"/>
              </a:spcAft>
            </a:pPr>
            <a:r>
              <a:rPr lang="fr-FR" dirty="0">
                <a:latin typeface="Calibri" panose="020F0502020204030204" pitchFamily="34" charset="0"/>
                <a:ea typeface="Calibri" panose="020F0502020204030204" pitchFamily="34" charset="0"/>
                <a:cs typeface="Times New Roman" panose="02020603050405020304" pitchFamily="18" charset="0"/>
              </a:rPr>
              <a:t>Cette année a été difficile pour tous mais elle confirme que notre club, 1</a:t>
            </a:r>
            <a:r>
              <a:rPr lang="fr-FR" baseline="30000" dirty="0">
                <a:latin typeface="Calibri" panose="020F0502020204030204" pitchFamily="34" charset="0"/>
                <a:ea typeface="Calibri" panose="020F0502020204030204" pitchFamily="34" charset="0"/>
                <a:cs typeface="Times New Roman" panose="02020603050405020304" pitchFamily="18" charset="0"/>
              </a:rPr>
              <a:t>er</a:t>
            </a:r>
            <a:r>
              <a:rPr lang="fr-FR" dirty="0">
                <a:latin typeface="Calibri" panose="020F0502020204030204" pitchFamily="34" charset="0"/>
                <a:ea typeface="Calibri" panose="020F0502020204030204" pitchFamily="34" charset="0"/>
                <a:cs typeface="Times New Roman" panose="02020603050405020304" pitchFamily="18" charset="0"/>
              </a:rPr>
              <a:t> club sur la continuité d’</a:t>
            </a:r>
            <a:r>
              <a:rPr lang="fr-FR" dirty="0" err="1">
                <a:latin typeface="Calibri" panose="020F0502020204030204" pitchFamily="34" charset="0"/>
                <a:ea typeface="Calibri" panose="020F0502020204030204" pitchFamily="34" charset="0"/>
                <a:cs typeface="Times New Roman" panose="02020603050405020304" pitchFamily="18" charset="0"/>
              </a:rPr>
              <a:t>activitéa</a:t>
            </a:r>
            <a:r>
              <a:rPr lang="fr-FR" dirty="0">
                <a:latin typeface="Calibri" panose="020F0502020204030204" pitchFamily="34" charset="0"/>
                <a:ea typeface="Calibri" panose="020F0502020204030204" pitchFamily="34" charset="0"/>
                <a:cs typeface="Times New Roman" panose="02020603050405020304" pitchFamily="18" charset="0"/>
              </a:rPr>
              <a:t> plus que jamais une place de tout premier choix au sein de la communauté de la continuité d’activité et de la gestion de crise. </a:t>
            </a:r>
          </a:p>
          <a:p>
            <a:endParaRPr lang="fr-FR" dirty="0"/>
          </a:p>
          <a:p>
            <a:r>
              <a:rPr lang="fr-FR" dirty="0"/>
              <a:t>Matinale 2021: rex de plusieurs entreprises sur COVID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dirty="0">
                <a:solidFill>
                  <a:schemeClr val="tx2"/>
                </a:solidFill>
              </a:rPr>
              <a:t>Une première</a:t>
            </a:r>
            <a:r>
              <a:rPr lang="fr-FR" sz="1200" dirty="0">
                <a:solidFill>
                  <a:schemeClr val="tx2"/>
                </a:solidFill>
              </a:rPr>
              <a:t>: formation gratuite offerte par le CCA à ses adhérents sur la carte heuristique en gestion de crise, dispensée par Frédéric Le BIHAN EFH</a:t>
            </a:r>
          </a:p>
          <a:p>
            <a:r>
              <a:rPr lang="fr-FR" dirty="0"/>
              <a:t>Carte heuristique: succès car 48 adhérents inscrits </a:t>
            </a:r>
          </a:p>
          <a:p>
            <a:r>
              <a:rPr lang="fr-FR" b="0" i="0" dirty="0">
                <a:solidFill>
                  <a:srgbClr val="333333"/>
                </a:solidFill>
                <a:effectLst/>
                <a:latin typeface="Arial" panose="020B0604020202020204" pitchFamily="34" charset="0"/>
              </a:rPr>
              <a:t>Un échange d'actualité a été organisé pour nos adhérents par le Groupe de travail "gestion de crise"  le mardi 28 mars 2022 en lien avec le conflit en Ukraine: axes de réflexion sur les impacts en France, repli de filiales à l'étranger... Animation p</a:t>
            </a:r>
          </a:p>
          <a:p>
            <a:pPr defTabSz="920344">
              <a:defRPr/>
            </a:pPr>
            <a:r>
              <a:rPr lang="fr-FR" b="0" i="0" dirty="0">
                <a:solidFill>
                  <a:srgbClr val="333333"/>
                </a:solidFill>
                <a:effectLst/>
                <a:latin typeface="Arial" panose="020B0604020202020204" pitchFamily="34" charset="0"/>
              </a:rPr>
              <a:t>par Stéphanie Ruelle ( L </a:t>
            </a:r>
            <a:r>
              <a:rPr lang="fr-FR" b="0" i="0" dirty="0" err="1">
                <a:solidFill>
                  <a:srgbClr val="333333"/>
                </a:solidFill>
                <a:effectLst/>
                <a:latin typeface="Arial" panose="020B0604020202020204" pitchFamily="34" charset="0"/>
              </a:rPr>
              <a:t>Ebore</a:t>
            </a:r>
            <a:r>
              <a:rPr lang="fr-FR" b="0" i="0" dirty="0">
                <a:solidFill>
                  <a:srgbClr val="333333"/>
                </a:solidFill>
                <a:effectLst/>
                <a:latin typeface="Arial" panose="020B0604020202020204" pitchFamily="34" charset="0"/>
              </a:rPr>
              <a:t>) pilote du GT Crises</a:t>
            </a:r>
          </a:p>
          <a:p>
            <a:pPr defTabSz="920344">
              <a:defRPr/>
            </a:pPr>
            <a:r>
              <a:rPr lang="fr-FR" dirty="0">
                <a:solidFill>
                  <a:schemeClr val="tx2"/>
                </a:solidFill>
              </a:rPr>
              <a:t>Présentation de bonnes pratiques sur l’anticipation: présentation de l’étude « black swans » réalisée annuellement par GT et présenté par C Marchetti </a:t>
            </a:r>
          </a:p>
          <a:p>
            <a:pPr defTabSz="920344">
              <a:defRPr/>
            </a:pPr>
            <a:endParaRPr lang="fr-FR" dirty="0">
              <a:solidFill>
                <a:schemeClr val="tx2"/>
              </a:solidFill>
            </a:endParaRPr>
          </a:p>
          <a:p>
            <a:pPr defTabSz="920344">
              <a:defRPr/>
            </a:pPr>
            <a:r>
              <a:rPr lang="fr-FR" dirty="0"/>
              <a:t>GT améliorer la synergie des sujets traités et l’énergie déployée en arrêtant/fusionnant/créant des groupes selon l’actualité</a:t>
            </a:r>
          </a:p>
          <a:p>
            <a:pPr defTabSz="920344">
              <a:defRPr/>
            </a:pPr>
            <a:endParaRPr lang="fr-FR" dirty="0">
              <a:solidFill>
                <a:schemeClr val="tx2"/>
              </a:solidFill>
            </a:endParaRPr>
          </a:p>
          <a:p>
            <a:pPr defTabSz="920344">
              <a:defRPr/>
            </a:pPr>
            <a:endParaRPr lang="fr-FR" dirty="0"/>
          </a:p>
        </p:txBody>
      </p:sp>
      <p:sp>
        <p:nvSpPr>
          <p:cNvPr id="4" name="Espace réservé du numéro de diapositive 3"/>
          <p:cNvSpPr>
            <a:spLocks noGrp="1"/>
          </p:cNvSpPr>
          <p:nvPr>
            <p:ph type="sldNum" sz="quarter" idx="5"/>
          </p:nvPr>
        </p:nvSpPr>
        <p:spPr/>
        <p:txBody>
          <a:bodyPr/>
          <a:lstStyle/>
          <a:p>
            <a:fld id="{67D45628-3DE4-46C5-A1B2-BA9D80E11411}" type="slidenum">
              <a:rPr lang="fr-FR" smtClean="0"/>
              <a:pPr/>
              <a:t>11</a:t>
            </a:fld>
            <a:endParaRPr lang="fr-FR"/>
          </a:p>
        </p:txBody>
      </p:sp>
    </p:spTree>
    <p:extLst>
      <p:ext uri="{BB962C8B-B14F-4D97-AF65-F5344CB8AC3E}">
        <p14:creationId xmlns:p14="http://schemas.microsoft.com/office/powerpoint/2010/main" val="23835072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Partenariats historiques, à réactiver : IMDR, CRIP ? Si certains d’entre vous on des contacts privilégiés ?</a:t>
            </a:r>
          </a:p>
          <a:p>
            <a:endParaRPr lang="fr-FR" dirty="0"/>
          </a:p>
          <a:p>
            <a:r>
              <a:rPr lang="fr-FR" dirty="0"/>
              <a:t>Guide du SGDSN sur la Continuité d’Activité : à recontacter pour prendre des nouvelles ? </a:t>
            </a:r>
          </a:p>
          <a:p>
            <a:endParaRPr lang="fr-FR" dirty="0"/>
          </a:p>
          <a:p>
            <a:r>
              <a:rPr lang="fr-FR" dirty="0"/>
              <a:t>Contact repris cette année avec AMRAE et EXPOPROTECTION</a:t>
            </a:r>
          </a:p>
          <a:p>
            <a:endParaRPr lang="fr-FR" dirty="0"/>
          </a:p>
          <a:p>
            <a:r>
              <a:rPr lang="fr-FR" dirty="0"/>
              <a:t>Nouveaux partenariats concrétisés : La SORBONNE  M2 GGRC</a:t>
            </a:r>
          </a:p>
          <a:p>
            <a:endParaRPr lang="fr-FR" dirty="0"/>
          </a:p>
        </p:txBody>
      </p:sp>
      <p:sp>
        <p:nvSpPr>
          <p:cNvPr id="4" name="Espace réservé du numéro de diapositive 3"/>
          <p:cNvSpPr>
            <a:spLocks noGrp="1"/>
          </p:cNvSpPr>
          <p:nvPr>
            <p:ph type="sldNum" sz="quarter" idx="10"/>
          </p:nvPr>
        </p:nvSpPr>
        <p:spPr/>
        <p:txBody>
          <a:bodyPr/>
          <a:lstStyle/>
          <a:p>
            <a:fld id="{8ED7EA18-B958-4121-8E49-093A59A298D9}" type="slidenum">
              <a:rPr lang="fr-FR" smtClean="0"/>
              <a:t>12</a:t>
            </a:fld>
            <a:endParaRPr lang="fr-FR"/>
          </a:p>
        </p:txBody>
      </p:sp>
    </p:spTree>
    <p:extLst>
      <p:ext uri="{BB962C8B-B14F-4D97-AF65-F5344CB8AC3E}">
        <p14:creationId xmlns:p14="http://schemas.microsoft.com/office/powerpoint/2010/main" val="30172350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100" dirty="0">
                <a:effectLst/>
                <a:latin typeface="Calibri" panose="020F0502020204030204" pitchFamily="34" charset="0"/>
                <a:ea typeface="Calibri" panose="020F0502020204030204" pitchFamily="34" charset="0"/>
              </a:rPr>
              <a:t>Les sujets sélectionnés dans ce GT PCA par priorité sont:</a:t>
            </a:r>
          </a:p>
          <a:p>
            <a:pPr marL="342900" lvl="0" indent="-342900" fontAlgn="ctr">
              <a:buFont typeface="+mj-lt"/>
              <a:buAutoNum type="arabicPeriod"/>
              <a:tabLst>
                <a:tab pos="457200" algn="l"/>
              </a:tabLst>
            </a:pPr>
            <a:r>
              <a:rPr lang="fr-FR" sz="1100" dirty="0">
                <a:effectLst/>
                <a:latin typeface="Calibri" panose="020F0502020204030204" pitchFamily="34" charset="0"/>
                <a:ea typeface="Times New Roman" panose="02020603050405020304" pitchFamily="18" charset="0"/>
              </a:rPr>
              <a:t>Continuité de l'activité pour les crises d’origine cyber </a:t>
            </a:r>
            <a:endParaRPr lang="fr-FR" sz="1100" dirty="0">
              <a:effectLst/>
              <a:latin typeface="Calibri" panose="020F0502020204030204" pitchFamily="34" charset="0"/>
              <a:ea typeface="Calibri" panose="020F0502020204030204" pitchFamily="34" charset="0"/>
            </a:endParaRPr>
          </a:p>
          <a:p>
            <a:pPr marL="342900" lvl="0" indent="-342900" fontAlgn="ctr">
              <a:buFont typeface="+mj-lt"/>
              <a:buAutoNum type="arabicPeriod"/>
              <a:tabLst>
                <a:tab pos="457200" algn="l"/>
              </a:tabLst>
            </a:pPr>
            <a:r>
              <a:rPr lang="fr-FR" sz="1100" dirty="0">
                <a:effectLst/>
                <a:highlight>
                  <a:srgbClr val="FFFF00"/>
                </a:highlight>
                <a:latin typeface="Calibri" panose="020F0502020204030204" pitchFamily="34" charset="0"/>
                <a:ea typeface="Times New Roman" panose="02020603050405020304" pitchFamily="18" charset="0"/>
              </a:rPr>
              <a:t>Retour d'expérience d'activation réelle de PCA/PRA</a:t>
            </a:r>
            <a:endParaRPr lang="fr-FR" sz="1100" dirty="0">
              <a:effectLst/>
              <a:latin typeface="Calibri" panose="020F0502020204030204" pitchFamily="34" charset="0"/>
              <a:ea typeface="Calibri" panose="020F0502020204030204" pitchFamily="34" charset="0"/>
            </a:endParaRPr>
          </a:p>
          <a:p>
            <a:pPr marL="342900" lvl="0" indent="-342900" fontAlgn="ctr">
              <a:buFont typeface="+mj-lt"/>
              <a:buAutoNum type="arabicPeriod"/>
              <a:tabLst>
                <a:tab pos="457200" algn="l"/>
              </a:tabLst>
            </a:pPr>
            <a:r>
              <a:rPr lang="fr-FR" sz="1100" dirty="0">
                <a:effectLst/>
                <a:highlight>
                  <a:srgbClr val="FFFF00"/>
                </a:highlight>
                <a:latin typeface="Calibri" panose="020F0502020204030204" pitchFamily="34" charset="0"/>
                <a:ea typeface="Times New Roman" panose="02020603050405020304" pitchFamily="18" charset="0"/>
              </a:rPr>
              <a:t>Outils pour suivre les PCA</a:t>
            </a:r>
            <a:endParaRPr lang="fr-FR" sz="1100" dirty="0">
              <a:effectLst/>
              <a:latin typeface="Calibri" panose="020F0502020204030204" pitchFamily="34" charset="0"/>
              <a:ea typeface="Calibri" panose="020F0502020204030204" pitchFamily="34" charset="0"/>
            </a:endParaRPr>
          </a:p>
          <a:p>
            <a:pPr marL="342900" lvl="0" indent="-342900" fontAlgn="ctr">
              <a:buFont typeface="+mj-lt"/>
              <a:buAutoNum type="arabicPeriod"/>
              <a:tabLst>
                <a:tab pos="457200" algn="l"/>
              </a:tabLst>
            </a:pPr>
            <a:r>
              <a:rPr lang="fr-FR" sz="1100" dirty="0">
                <a:effectLst/>
                <a:latin typeface="Calibri" panose="020F0502020204030204" pitchFamily="34" charset="0"/>
                <a:ea typeface="Times New Roman" panose="02020603050405020304" pitchFamily="18" charset="0"/>
              </a:rPr>
              <a:t>Sous-traitance et continuité d'activité</a:t>
            </a:r>
            <a:endParaRPr lang="fr-FR" sz="1100" dirty="0">
              <a:effectLst/>
              <a:latin typeface="Calibri" panose="020F0502020204030204" pitchFamily="34" charset="0"/>
              <a:ea typeface="Calibri" panose="020F0502020204030204" pitchFamily="34" charset="0"/>
            </a:endParaRPr>
          </a:p>
          <a:p>
            <a:pPr marL="342900" lvl="0" indent="-342900" fontAlgn="ctr">
              <a:buFont typeface="+mj-lt"/>
              <a:buAutoNum type="arabicPeriod"/>
              <a:tabLst>
                <a:tab pos="457200" algn="l"/>
              </a:tabLst>
            </a:pPr>
            <a:r>
              <a:rPr lang="fr-FR" sz="1100" dirty="0">
                <a:effectLst/>
                <a:latin typeface="Calibri" panose="020F0502020204030204" pitchFamily="34" charset="0"/>
                <a:ea typeface="Times New Roman" panose="02020603050405020304" pitchFamily="18" charset="0"/>
              </a:rPr>
              <a:t>Robustesse et résilience par design</a:t>
            </a:r>
            <a:endParaRPr lang="fr-FR" sz="1100" dirty="0">
              <a:effectLst/>
              <a:latin typeface="Calibri" panose="020F0502020204030204" pitchFamily="34" charset="0"/>
              <a:ea typeface="Calibri" panose="020F0502020204030204" pitchFamily="34" charset="0"/>
            </a:endParaRPr>
          </a:p>
          <a:p>
            <a:pPr marL="342900" lvl="0" indent="-342900" fontAlgn="ctr">
              <a:buFont typeface="+mj-lt"/>
              <a:buAutoNum type="arabicPeriod"/>
              <a:tabLst>
                <a:tab pos="457200" algn="l"/>
              </a:tabLst>
            </a:pPr>
            <a:r>
              <a:rPr lang="fr-FR" sz="1100" dirty="0">
                <a:effectLst/>
                <a:latin typeface="Calibri" panose="020F0502020204030204" pitchFamily="34" charset="0"/>
                <a:ea typeface="Times New Roman" panose="02020603050405020304" pitchFamily="18" charset="0"/>
              </a:rPr>
              <a:t>RH : les aspects humains dans la continuité d'activité</a:t>
            </a:r>
            <a:endParaRPr lang="fr-FR" sz="1100" dirty="0">
              <a:effectLst/>
              <a:latin typeface="Calibri" panose="020F0502020204030204" pitchFamily="34" charset="0"/>
              <a:ea typeface="Calibri" panose="020F0502020204030204" pitchFamily="34" charset="0"/>
            </a:endParaRPr>
          </a:p>
          <a:p>
            <a:pPr marL="342900" lvl="0" indent="-342900" fontAlgn="ctr">
              <a:buFont typeface="+mj-lt"/>
              <a:buAutoNum type="arabicPeriod"/>
              <a:tabLst>
                <a:tab pos="457200" algn="l"/>
              </a:tabLst>
            </a:pPr>
            <a:r>
              <a:rPr lang="fr-FR" sz="1100" dirty="0">
                <a:effectLst/>
                <a:latin typeface="Calibri" panose="020F0502020204030204" pitchFamily="34" charset="0"/>
                <a:ea typeface="Times New Roman" panose="02020603050405020304" pitchFamily="18" charset="0"/>
              </a:rPr>
              <a:t>Crue de Seine</a:t>
            </a:r>
            <a:endParaRPr lang="fr-FR" sz="1100" dirty="0">
              <a:effectLst/>
              <a:latin typeface="Calibri" panose="020F0502020204030204" pitchFamily="34" charset="0"/>
              <a:ea typeface="Calibri" panose="020F0502020204030204" pitchFamily="34" charset="0"/>
            </a:endParaRPr>
          </a:p>
          <a:p>
            <a:pPr marL="342900" lvl="0" indent="-342900" fontAlgn="ctr">
              <a:buFont typeface="+mj-lt"/>
              <a:buAutoNum type="arabicPeriod"/>
              <a:tabLst>
                <a:tab pos="457200" algn="l"/>
              </a:tabLst>
            </a:pPr>
            <a:r>
              <a:rPr lang="fr-FR" sz="1100" dirty="0" err="1">
                <a:effectLst/>
                <a:latin typeface="Calibri" panose="020F0502020204030204" pitchFamily="34" charset="0"/>
                <a:ea typeface="Times New Roman" panose="02020603050405020304" pitchFamily="18" charset="0"/>
              </a:rPr>
              <a:t>Supply</a:t>
            </a:r>
            <a:r>
              <a:rPr lang="fr-FR" sz="1100" dirty="0">
                <a:effectLst/>
                <a:latin typeface="Calibri" panose="020F0502020204030204" pitchFamily="34" charset="0"/>
                <a:ea typeface="Times New Roman" panose="02020603050405020304" pitchFamily="18" charset="0"/>
              </a:rPr>
              <a:t> Chain (Logistique)</a:t>
            </a:r>
            <a:endParaRPr lang="fr-FR" sz="1100" dirty="0">
              <a:effectLst/>
              <a:latin typeface="Calibri" panose="020F0502020204030204" pitchFamily="34" charset="0"/>
              <a:ea typeface="Calibri" panose="020F0502020204030204" pitchFamily="34" charset="0"/>
            </a:endParaRPr>
          </a:p>
          <a:p>
            <a:pPr marL="342900" lvl="0" indent="-342900" fontAlgn="ctr">
              <a:buFont typeface="+mj-lt"/>
              <a:buAutoNum type="arabicPeriod"/>
              <a:tabLst>
                <a:tab pos="457200" algn="l"/>
              </a:tabLst>
            </a:pPr>
            <a:r>
              <a:rPr lang="fr-FR" sz="1100" dirty="0">
                <a:effectLst/>
                <a:highlight>
                  <a:srgbClr val="FFFF00"/>
                </a:highlight>
                <a:latin typeface="Calibri" panose="020F0502020204030204" pitchFamily="34" charset="0"/>
                <a:ea typeface="Times New Roman" panose="02020603050405020304" pitchFamily="18" charset="0"/>
              </a:rPr>
              <a:t>Sujets proposés : BIA, </a:t>
            </a:r>
            <a:r>
              <a:rPr lang="fr-FR" sz="1100" dirty="0">
                <a:effectLst/>
                <a:latin typeface="Calibri" panose="020F0502020204030204" pitchFamily="34" charset="0"/>
                <a:ea typeface="Times New Roman" panose="02020603050405020304" pitchFamily="18" charset="0"/>
              </a:rPr>
              <a:t>formations et exercices</a:t>
            </a:r>
            <a:endParaRPr lang="fr-FR" sz="1100" dirty="0">
              <a:effectLst/>
              <a:latin typeface="Calibri" panose="020F0502020204030204" pitchFamily="34" charset="0"/>
              <a:ea typeface="Calibri" panose="020F0502020204030204" pitchFamily="34" charset="0"/>
            </a:endParaRPr>
          </a:p>
          <a:p>
            <a:endParaRPr lang="fr-FR" dirty="0"/>
          </a:p>
          <a:p>
            <a:r>
              <a:rPr lang="fr-FR" dirty="0"/>
              <a:t>Les </a:t>
            </a:r>
            <a:r>
              <a:rPr lang="fr-FR" dirty="0" err="1"/>
              <a:t>Retex</a:t>
            </a:r>
            <a:r>
              <a:rPr lang="fr-FR" dirty="0"/>
              <a:t> restant très apprécié, mais nous souhaitons aborder aussi les autres thèmes </a:t>
            </a:r>
          </a:p>
          <a:p>
            <a:endParaRPr lang="fr-FR" dirty="0"/>
          </a:p>
          <a:p>
            <a:endParaRPr lang="fr-FR" dirty="0"/>
          </a:p>
          <a:p>
            <a:endParaRPr lang="fr-FR" dirty="0"/>
          </a:p>
          <a:p>
            <a:r>
              <a:rPr lang="fr-FR" dirty="0"/>
              <a:t>Contribution aux travaux AFNOR sur la continuité d’activité et la </a:t>
            </a:r>
            <a:r>
              <a:rPr lang="fr-FR" dirty="0" err="1"/>
              <a:t>gdc</a:t>
            </a:r>
            <a:r>
              <a:rPr lang="fr-FR" dirty="0"/>
              <a:t>, </a:t>
            </a:r>
          </a:p>
        </p:txBody>
      </p:sp>
      <p:sp>
        <p:nvSpPr>
          <p:cNvPr id="4" name="Espace réservé du numéro de diapositive 3"/>
          <p:cNvSpPr>
            <a:spLocks noGrp="1"/>
          </p:cNvSpPr>
          <p:nvPr>
            <p:ph type="sldNum" sz="quarter" idx="5"/>
          </p:nvPr>
        </p:nvSpPr>
        <p:spPr/>
        <p:txBody>
          <a:bodyPr/>
          <a:lstStyle/>
          <a:p>
            <a:fld id="{67D45628-3DE4-46C5-A1B2-BA9D80E11411}" type="slidenum">
              <a:rPr lang="fr-FR" smtClean="0"/>
              <a:pPr/>
              <a:t>13</a:t>
            </a:fld>
            <a:endParaRPr lang="fr-FR"/>
          </a:p>
        </p:txBody>
      </p:sp>
    </p:spTree>
    <p:extLst>
      <p:ext uri="{BB962C8B-B14F-4D97-AF65-F5344CB8AC3E}">
        <p14:creationId xmlns:p14="http://schemas.microsoft.com/office/powerpoint/2010/main" val="21739836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D45628-3DE4-46C5-A1B2-BA9D80E11411}"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863143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1E261D-EAE6-46E4-ABB3-7AF0C25DC123}"/>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4496B2B8-AE9A-1905-D171-11070B6011AA}"/>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11824781-0152-8A31-6CB2-890E10F26195}"/>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9447F7D4-6431-1B2D-3783-BB876A71595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D45628-3DE4-46C5-A1B2-BA9D80E11411}"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14986199"/>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tags" Target="../tags/tag10.xml"/><Relationship Id="rId7"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tags" Target="../tags/tag13.xml"/><Relationship Id="rId5" Type="http://schemas.openxmlformats.org/officeDocument/2006/relationships/tags" Target="../tags/tag12.xml"/><Relationship Id="rId4" Type="http://schemas.openxmlformats.org/officeDocument/2006/relationships/tags" Target="../tags/tag1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tags" Target="../tags/tag57.xml"/><Relationship Id="rId6" Type="http://schemas.openxmlformats.org/officeDocument/2006/relationships/slideMaster" Target="../slideMasters/slideMaster1.xml"/><Relationship Id="rId5" Type="http://schemas.openxmlformats.org/officeDocument/2006/relationships/tags" Target="../tags/tag61.xml"/><Relationship Id="rId4" Type="http://schemas.openxmlformats.org/officeDocument/2006/relationships/tags" Target="../tags/tag60.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tags" Target="../tags/tag62.xml"/><Relationship Id="rId6" Type="http://schemas.openxmlformats.org/officeDocument/2006/relationships/slideMaster" Target="../slideMasters/slideMaster1.xml"/><Relationship Id="rId5" Type="http://schemas.openxmlformats.org/officeDocument/2006/relationships/tags" Target="../tags/tag66.xml"/><Relationship Id="rId4" Type="http://schemas.openxmlformats.org/officeDocument/2006/relationships/tags" Target="../tags/tag6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slideMaster" Target="../slideMasters/slideMaster1.xml"/><Relationship Id="rId5" Type="http://schemas.openxmlformats.org/officeDocument/2006/relationships/tags" Target="../tags/tag18.xml"/><Relationship Id="rId4" Type="http://schemas.openxmlformats.org/officeDocument/2006/relationships/tags" Target="../tags/tag17.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slideMaster" Target="../slideMasters/slideMaster1.xml"/><Relationship Id="rId5" Type="http://schemas.openxmlformats.org/officeDocument/2006/relationships/tags" Target="../tags/tag23.xml"/><Relationship Id="rId4" Type="http://schemas.openxmlformats.org/officeDocument/2006/relationships/tags" Target="../tags/tag22.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26.xml"/><Relationship Id="rId7" Type="http://schemas.openxmlformats.org/officeDocument/2006/relationships/slideMaster" Target="../slideMasters/slideMaster1.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tags" Target="../tags/tag29.xml"/><Relationship Id="rId5" Type="http://schemas.openxmlformats.org/officeDocument/2006/relationships/tags" Target="../tags/tag28.xml"/><Relationship Id="rId4" Type="http://schemas.openxmlformats.org/officeDocument/2006/relationships/tags" Target="../tags/tag27.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7.xml"/><Relationship Id="rId3" Type="http://schemas.openxmlformats.org/officeDocument/2006/relationships/tags" Target="../tags/tag32.xml"/><Relationship Id="rId7" Type="http://schemas.openxmlformats.org/officeDocument/2006/relationships/tags" Target="../tags/tag36.xml"/><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tags" Target="../tags/tag35.xml"/><Relationship Id="rId5" Type="http://schemas.openxmlformats.org/officeDocument/2006/relationships/tags" Target="../tags/tag34.xml"/><Relationship Id="rId4" Type="http://schemas.openxmlformats.org/officeDocument/2006/relationships/tags" Target="../tags/tag33.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40.xml"/><Relationship Id="rId2" Type="http://schemas.openxmlformats.org/officeDocument/2006/relationships/tags" Target="../tags/tag39.xml"/><Relationship Id="rId1" Type="http://schemas.openxmlformats.org/officeDocument/2006/relationships/tags" Target="../tags/tag38.xml"/><Relationship Id="rId5" Type="http://schemas.openxmlformats.org/officeDocument/2006/relationships/slideMaster" Target="../slideMasters/slideMaster1.xml"/><Relationship Id="rId4" Type="http://schemas.openxmlformats.org/officeDocument/2006/relationships/tags" Target="../tags/tag41.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tags" Target="../tags/tag42.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47.xml"/><Relationship Id="rId7" Type="http://schemas.openxmlformats.org/officeDocument/2006/relationships/slideMaster" Target="../slideMasters/slideMaster1.xml"/><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tags" Target="../tags/tag50.xml"/><Relationship Id="rId5" Type="http://schemas.openxmlformats.org/officeDocument/2006/relationships/tags" Target="../tags/tag49.xml"/><Relationship Id="rId4" Type="http://schemas.openxmlformats.org/officeDocument/2006/relationships/tags" Target="../tags/tag48.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53.xml"/><Relationship Id="rId7" Type="http://schemas.openxmlformats.org/officeDocument/2006/relationships/slideMaster" Target="../slideMasters/slideMaster1.xml"/><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685800" y="1905000"/>
            <a:ext cx="5579791" cy="2593975"/>
          </a:xfrm>
        </p:spPr>
        <p:txBody>
          <a:bodyPr anchor="b"/>
          <a:lstStyle>
            <a:lvl1pPr>
              <a:defRPr sz="4400">
                <a:ln>
                  <a:noFill/>
                </a:ln>
                <a:solidFill>
                  <a:schemeClr val="tx2"/>
                </a:solidFill>
              </a:defRPr>
            </a:lvl1pPr>
          </a:lstStyle>
          <a:p>
            <a:r>
              <a:rPr lang="fr-FR" dirty="0"/>
              <a:t>Modifiez le style du titre</a:t>
            </a:r>
            <a:endParaRPr lang="en-US" dirty="0"/>
          </a:p>
        </p:txBody>
      </p:sp>
      <p:sp>
        <p:nvSpPr>
          <p:cNvPr id="3" name="Subtitle 2"/>
          <p:cNvSpPr>
            <a:spLocks noGrp="1"/>
          </p:cNvSpPr>
          <p:nvPr>
            <p:ph type="subTitle" idx="1"/>
            <p:custDataLst>
              <p:tags r:id="rId2"/>
            </p:custDataLst>
          </p:nvPr>
        </p:nvSpPr>
        <p:spPr>
          <a:xfrm>
            <a:off x="685800" y="4572000"/>
            <a:ext cx="5579791"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custDataLst>
              <p:tags r:id="rId3"/>
            </p:custDataLst>
          </p:nvPr>
        </p:nvSpPr>
        <p:spPr/>
        <p:txBody>
          <a:bodyPr/>
          <a:lstStyle/>
          <a:p>
            <a:fld id="{85B60245-CD77-4B0C-8880-1F057DE89D03}" type="datetime1">
              <a:rPr lang="fr-FR" smtClean="0"/>
              <a:pPr/>
              <a:t>11/07/2025</a:t>
            </a:fld>
            <a:endParaRPr lang="fr-FR"/>
          </a:p>
        </p:txBody>
      </p:sp>
      <p:sp>
        <p:nvSpPr>
          <p:cNvPr id="5" name="Footer Placeholder 4"/>
          <p:cNvSpPr>
            <a:spLocks noGrp="1"/>
          </p:cNvSpPr>
          <p:nvPr>
            <p:ph type="ftr" sz="quarter" idx="11"/>
            <p:custDataLst>
              <p:tags r:id="rId4"/>
            </p:custDataLst>
          </p:nvPr>
        </p:nvSpPr>
        <p:spPr/>
        <p:txBody>
          <a:bodyPr/>
          <a:lstStyle/>
          <a:p>
            <a:endParaRPr lang="fr-FR"/>
          </a:p>
        </p:txBody>
      </p:sp>
      <p:sp>
        <p:nvSpPr>
          <p:cNvPr id="6" name="Slide Number Placeholder 5"/>
          <p:cNvSpPr>
            <a:spLocks noGrp="1"/>
          </p:cNvSpPr>
          <p:nvPr>
            <p:ph type="sldNum" sz="quarter" idx="12"/>
            <p:custDataLst>
              <p:tags r:id="rId5"/>
            </p:custDataLst>
          </p:nvPr>
        </p:nvSpPr>
        <p:spPr/>
        <p:txBody>
          <a:bodyPr/>
          <a:lstStyle/>
          <a:p>
            <a:fld id="{9104B9A0-81EE-4B66-8AEA-0B424C400C9A}" type="slidenum">
              <a:rPr lang="fr-FR" smtClean="0"/>
              <a:pPr/>
              <a:t>‹N°›</a:t>
            </a:fld>
            <a:endParaRPr lang="fr-FR"/>
          </a:p>
        </p:txBody>
      </p:sp>
      <p:pic>
        <p:nvPicPr>
          <p:cNvPr id="7" name="Image 6"/>
          <p:cNvPicPr>
            <a:picLocks noChangeAspect="1"/>
          </p:cNvPicPr>
          <p:nvPr userDrawn="1">
            <p:custDataLst>
              <p:tags r:id="rId6"/>
            </p:custDataLst>
          </p:nvPr>
        </p:nvPicPr>
        <p:blipFill>
          <a:blip r:embed="rId8" cstate="print">
            <a:extLst>
              <a:ext uri="{28A0092B-C50C-407E-A947-70E740481C1C}">
                <a14:useLocalDpi xmlns:a14="http://schemas.microsoft.com/office/drawing/2010/main" val="0"/>
              </a:ext>
            </a:extLst>
          </a:blip>
          <a:stretch>
            <a:fillRect/>
          </a:stretch>
        </p:blipFill>
        <p:spPr>
          <a:xfrm>
            <a:off x="6265591" y="0"/>
            <a:ext cx="2878409" cy="68580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FR"/>
              <a:t>Modifiez le style du titre</a:t>
            </a:r>
            <a:endParaRPr lang="en-US"/>
          </a:p>
        </p:txBody>
      </p:sp>
      <p:sp>
        <p:nvSpPr>
          <p:cNvPr id="3" name="Vertical Text Placeholder 2"/>
          <p:cNvSpPr>
            <a:spLocks noGrp="1"/>
          </p:cNvSpPr>
          <p:nvPr>
            <p:ph type="body" orient="vert" idx="1"/>
            <p:custDataLst>
              <p:tags r:id="rId2"/>
            </p:custDataLst>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custDataLst>
              <p:tags r:id="rId3"/>
            </p:custDataLst>
          </p:nvPr>
        </p:nvSpPr>
        <p:spPr/>
        <p:txBody>
          <a:bodyPr/>
          <a:lstStyle/>
          <a:p>
            <a:fld id="{FDEE7678-C122-4D27-AA2B-30294AC311FF}" type="datetime1">
              <a:rPr lang="fr-FR" smtClean="0"/>
              <a:pPr/>
              <a:t>11/07/2025</a:t>
            </a:fld>
            <a:endParaRPr lang="fr-FR"/>
          </a:p>
        </p:txBody>
      </p:sp>
      <p:sp>
        <p:nvSpPr>
          <p:cNvPr id="5" name="Footer Placeholder 4"/>
          <p:cNvSpPr>
            <a:spLocks noGrp="1"/>
          </p:cNvSpPr>
          <p:nvPr>
            <p:ph type="ftr" sz="quarter" idx="11"/>
            <p:custDataLst>
              <p:tags r:id="rId4"/>
            </p:custDataLst>
          </p:nvPr>
        </p:nvSpPr>
        <p:spPr/>
        <p:txBody>
          <a:bodyPr/>
          <a:lstStyle/>
          <a:p>
            <a:endParaRPr lang="fr-FR"/>
          </a:p>
        </p:txBody>
      </p:sp>
      <p:sp>
        <p:nvSpPr>
          <p:cNvPr id="6" name="Slide Number Placeholder 5"/>
          <p:cNvSpPr>
            <a:spLocks noGrp="1"/>
          </p:cNvSpPr>
          <p:nvPr>
            <p:ph type="sldNum" sz="quarter" idx="12"/>
            <p:custDataLst>
              <p:tags r:id="rId5"/>
            </p:custDataLst>
          </p:nvPr>
        </p:nvSpPr>
        <p:spPr/>
        <p:txBody>
          <a:bodyPr/>
          <a:lstStyle/>
          <a:p>
            <a:fld id="{9104B9A0-81EE-4B66-8AEA-0B424C400C9A}"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custDataLst>
              <p:tags r:id="rId1"/>
            </p:custDataLst>
          </p:nvPr>
        </p:nvSpPr>
        <p:spPr>
          <a:xfrm>
            <a:off x="6629400" y="274638"/>
            <a:ext cx="1752600" cy="5851525"/>
          </a:xfrm>
        </p:spPr>
        <p:txBody>
          <a:bodyPr vert="eaVert" anchor="b" anchorCtr="0"/>
          <a:lstStyle/>
          <a:p>
            <a:r>
              <a:rPr lang="fr-FR"/>
              <a:t>Modifiez le style du titre</a:t>
            </a:r>
            <a:endParaRPr lang="en-US" dirty="0"/>
          </a:p>
        </p:txBody>
      </p:sp>
      <p:sp>
        <p:nvSpPr>
          <p:cNvPr id="3" name="Vertical Text Placeholder 2"/>
          <p:cNvSpPr>
            <a:spLocks noGrp="1"/>
          </p:cNvSpPr>
          <p:nvPr>
            <p:ph type="body" orient="vert" idx="1"/>
            <p:custDataLst>
              <p:tags r:id="rId2"/>
            </p:custDataLst>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custDataLst>
              <p:tags r:id="rId3"/>
            </p:custDataLst>
          </p:nvPr>
        </p:nvSpPr>
        <p:spPr/>
        <p:txBody>
          <a:bodyPr/>
          <a:lstStyle/>
          <a:p>
            <a:fld id="{534A99FA-A56B-472B-8B8B-1BD0D538010A}" type="datetime1">
              <a:rPr lang="fr-FR" smtClean="0"/>
              <a:pPr/>
              <a:t>11/07/2025</a:t>
            </a:fld>
            <a:endParaRPr lang="fr-FR"/>
          </a:p>
        </p:txBody>
      </p:sp>
      <p:sp>
        <p:nvSpPr>
          <p:cNvPr id="5" name="Footer Placeholder 4"/>
          <p:cNvSpPr>
            <a:spLocks noGrp="1"/>
          </p:cNvSpPr>
          <p:nvPr>
            <p:ph type="ftr" sz="quarter" idx="11"/>
            <p:custDataLst>
              <p:tags r:id="rId4"/>
            </p:custDataLst>
          </p:nvPr>
        </p:nvSpPr>
        <p:spPr/>
        <p:txBody>
          <a:bodyPr/>
          <a:lstStyle/>
          <a:p>
            <a:endParaRPr lang="fr-FR"/>
          </a:p>
        </p:txBody>
      </p:sp>
      <p:sp>
        <p:nvSpPr>
          <p:cNvPr id="6" name="Slide Number Placeholder 5"/>
          <p:cNvSpPr>
            <a:spLocks noGrp="1"/>
          </p:cNvSpPr>
          <p:nvPr>
            <p:ph type="sldNum" sz="quarter" idx="12"/>
            <p:custDataLst>
              <p:tags r:id="rId5"/>
            </p:custDataLst>
          </p:nvPr>
        </p:nvSpPr>
        <p:spPr/>
        <p:txBody>
          <a:bodyPr/>
          <a:lstStyle/>
          <a:p>
            <a:fld id="{9104B9A0-81EE-4B66-8AEA-0B424C400C9A}" type="slidenum">
              <a:rPr lang="fr-FR" smtClean="0"/>
              <a:pPr/>
              <a:t>‹N°›</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bg>
      <p:bgPr>
        <a:gradFill>
          <a:gsLst>
            <a:gs pos="0">
              <a:srgbClr val="EFEDEE"/>
            </a:gs>
            <a:gs pos="53000">
              <a:srgbClr val="F1EFF0"/>
            </a:gs>
            <a:gs pos="77000">
              <a:srgbClr val="EFEDEE"/>
            </a:gs>
            <a:gs pos="100000">
              <a:srgbClr val="EFEBEC"/>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106331"/>
            <a:ext cx="8515350" cy="739056"/>
          </a:xfrm>
        </p:spPr>
        <p:txBody>
          <a:bodyPr>
            <a:normAutofit/>
          </a:bodyPr>
          <a:lstStyle>
            <a:lvl1pPr>
              <a:defRPr sz="3600"/>
            </a:lvl1pPr>
          </a:lstStyle>
          <a:p>
            <a:r>
              <a:rPr lang="en-US" dirty="0"/>
              <a:t>Click to edit Master title style</a:t>
            </a:r>
          </a:p>
        </p:txBody>
      </p:sp>
    </p:spTree>
    <p:extLst>
      <p:ext uri="{BB962C8B-B14F-4D97-AF65-F5344CB8AC3E}">
        <p14:creationId xmlns:p14="http://schemas.microsoft.com/office/powerpoint/2010/main" val="41451681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bg>
      <p:bgPr>
        <a:gradFill>
          <a:gsLst>
            <a:gs pos="0">
              <a:srgbClr val="EFEDEE"/>
            </a:gs>
            <a:gs pos="53000">
              <a:srgbClr val="F1EFF0"/>
            </a:gs>
            <a:gs pos="77000">
              <a:srgbClr val="EFEDEE"/>
            </a:gs>
            <a:gs pos="100000">
              <a:srgbClr val="EFEBEC"/>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106331"/>
            <a:ext cx="7886700" cy="739056"/>
          </a:xfrm>
        </p:spPr>
        <p:txBody>
          <a:bodyPr>
            <a:normAutofit/>
          </a:bodyPr>
          <a:lstStyle>
            <a:lvl1pPr>
              <a:defRPr sz="3600"/>
            </a:lvl1pPr>
          </a:lstStyle>
          <a:p>
            <a:r>
              <a:rPr lang="en-US" dirty="0"/>
              <a:t>Click to edit Master title style</a:t>
            </a:r>
          </a:p>
        </p:txBody>
      </p:sp>
    </p:spTree>
    <p:extLst>
      <p:ext uri="{BB962C8B-B14F-4D97-AF65-F5344CB8AC3E}">
        <p14:creationId xmlns:p14="http://schemas.microsoft.com/office/powerpoint/2010/main" val="39332422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bg>
      <p:bgPr>
        <a:gradFill>
          <a:gsLst>
            <a:gs pos="0">
              <a:srgbClr val="EFEDEE"/>
            </a:gs>
            <a:gs pos="53000">
              <a:srgbClr val="F1EFF0"/>
            </a:gs>
            <a:gs pos="77000">
              <a:srgbClr val="EFEDEE"/>
            </a:gs>
            <a:gs pos="100000">
              <a:srgbClr val="EFEBEC"/>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106331"/>
            <a:ext cx="8515350" cy="739056"/>
          </a:xfrm>
        </p:spPr>
        <p:txBody>
          <a:bodyPr>
            <a:normAutofit/>
          </a:bodyPr>
          <a:lstStyle>
            <a:lvl1pPr>
              <a:defRPr sz="3600"/>
            </a:lvl1pPr>
          </a:lstStyle>
          <a:p>
            <a:r>
              <a:rPr lang="en-US" dirty="0"/>
              <a:t>Click to edit Master title style</a:t>
            </a:r>
          </a:p>
        </p:txBody>
      </p:sp>
      <p:grpSp>
        <p:nvGrpSpPr>
          <p:cNvPr id="7" name="Group 6">
            <a:extLst>
              <a:ext uri="{FF2B5EF4-FFF2-40B4-BE49-F238E27FC236}">
                <a16:creationId xmlns:a16="http://schemas.microsoft.com/office/drawing/2014/main" id="{9FBC2BD7-7C99-476A-824B-34AEACBE09E4}"/>
              </a:ext>
            </a:extLst>
          </p:cNvPr>
          <p:cNvGrpSpPr/>
          <p:nvPr userDrawn="1"/>
        </p:nvGrpSpPr>
        <p:grpSpPr>
          <a:xfrm>
            <a:off x="9433981" y="1"/>
            <a:ext cx="1644047" cy="1816099"/>
            <a:chOff x="9433981" y="1"/>
            <a:chExt cx="1644047" cy="1816099"/>
          </a:xfrm>
        </p:grpSpPr>
        <p:sp>
          <p:nvSpPr>
            <p:cNvPr id="4" name="Rectangle: Folded Corner 3">
              <a:extLst>
                <a:ext uri="{FF2B5EF4-FFF2-40B4-BE49-F238E27FC236}">
                  <a16:creationId xmlns:a16="http://schemas.microsoft.com/office/drawing/2014/main" id="{C7ACA455-4437-4416-A6F0-33D534A6AE9F}"/>
                </a:ext>
              </a:extLst>
            </p:cNvPr>
            <p:cNvSpPr/>
            <p:nvPr userDrawn="1"/>
          </p:nvSpPr>
          <p:spPr>
            <a:xfrm>
              <a:off x="9433981" y="1"/>
              <a:ext cx="1644047" cy="1816099"/>
            </a:xfrm>
            <a:prstGeom prst="foldedCorner">
              <a:avLst/>
            </a:prstGeom>
            <a:ln>
              <a:noFill/>
            </a:ln>
            <a:effectLst>
              <a:outerShdw blurRad="101600" dist="635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Ins="0" rtlCol="0" anchor="t"/>
            <a:lstStyle/>
            <a:p>
              <a:r>
                <a:rPr lang="en-US" sz="1400" dirty="0">
                  <a:solidFill>
                    <a:schemeClr val="accent2">
                      <a:lumMod val="50000"/>
                    </a:schemeClr>
                  </a:solidFill>
                </a:rPr>
                <a:t>To insert your own icons*:</a:t>
              </a:r>
            </a:p>
            <a:p>
              <a:endParaRPr lang="en-US" sz="1400" dirty="0">
                <a:solidFill>
                  <a:schemeClr val="accent2">
                    <a:lumMod val="50000"/>
                  </a:schemeClr>
                </a:solidFill>
              </a:endParaRPr>
            </a:p>
            <a:p>
              <a:r>
                <a:rPr lang="en-US" sz="1400" b="1" dirty="0">
                  <a:solidFill>
                    <a:schemeClr val="accent2">
                      <a:lumMod val="50000"/>
                    </a:schemeClr>
                  </a:solidFill>
                </a:rPr>
                <a:t>Insert</a:t>
              </a:r>
              <a:r>
                <a:rPr lang="en-US" sz="1400" dirty="0">
                  <a:solidFill>
                    <a:schemeClr val="accent2">
                      <a:lumMod val="50000"/>
                    </a:schemeClr>
                  </a:solidFill>
                </a:rPr>
                <a:t> &gt;&gt; </a:t>
              </a:r>
              <a:r>
                <a:rPr lang="en-US" sz="1400" b="1" dirty="0">
                  <a:solidFill>
                    <a:schemeClr val="accent2">
                      <a:lumMod val="50000"/>
                    </a:schemeClr>
                  </a:solidFill>
                </a:rPr>
                <a:t>Icons</a:t>
              </a:r>
            </a:p>
            <a:p>
              <a:endParaRPr lang="en-US" sz="1400" dirty="0">
                <a:solidFill>
                  <a:schemeClr val="accent2">
                    <a:lumMod val="50000"/>
                  </a:schemeClr>
                </a:solidFill>
              </a:endParaRPr>
            </a:p>
            <a:p>
              <a:r>
                <a:rPr lang="en-US" sz="1200" i="1" dirty="0">
                  <a:solidFill>
                    <a:schemeClr val="accent2">
                      <a:lumMod val="50000"/>
                    </a:schemeClr>
                  </a:solidFill>
                </a:rPr>
                <a:t>(*Only available to Microsoft 365 subscribers)</a:t>
              </a:r>
            </a:p>
          </p:txBody>
        </p:sp>
        <p:pic>
          <p:nvPicPr>
            <p:cNvPr id="6" name="Picture 5">
              <a:extLst>
                <a:ext uri="{FF2B5EF4-FFF2-40B4-BE49-F238E27FC236}">
                  <a16:creationId xmlns:a16="http://schemas.microsoft.com/office/drawing/2014/main" id="{97388A6D-F2E7-41F0-830B-6957780585C2}"/>
                </a:ext>
              </a:extLst>
            </p:cNvPr>
            <p:cNvPicPr>
              <a:picLocks noChangeAspect="1"/>
            </p:cNvPicPr>
            <p:nvPr userDrawn="1"/>
          </p:nvPicPr>
          <p:blipFill rotWithShape="1">
            <a:blip r:embed="rId2"/>
            <a:srcRect t="1" b="5479"/>
            <a:stretch/>
          </p:blipFill>
          <p:spPr>
            <a:xfrm>
              <a:off x="10677978" y="424090"/>
              <a:ext cx="400050" cy="657225"/>
            </a:xfrm>
            <a:prstGeom prst="rect">
              <a:avLst/>
            </a:prstGeom>
          </p:spPr>
        </p:pic>
      </p:grpSp>
    </p:spTree>
    <p:extLst>
      <p:ext uri="{BB962C8B-B14F-4D97-AF65-F5344CB8AC3E}">
        <p14:creationId xmlns:p14="http://schemas.microsoft.com/office/powerpoint/2010/main" val="14489854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bg>
      <p:bgPr>
        <a:gradFill>
          <a:gsLst>
            <a:gs pos="0">
              <a:srgbClr val="EFEDEE"/>
            </a:gs>
            <a:gs pos="53000">
              <a:srgbClr val="F1EFF0"/>
            </a:gs>
            <a:gs pos="77000">
              <a:srgbClr val="EFEDEE"/>
            </a:gs>
            <a:gs pos="100000">
              <a:srgbClr val="EFEBEC"/>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106331"/>
            <a:ext cx="7886700" cy="739056"/>
          </a:xfrm>
        </p:spPr>
        <p:txBody>
          <a:bodyPr>
            <a:normAutofit/>
          </a:bodyPr>
          <a:lstStyle>
            <a:lvl1pPr>
              <a:defRPr sz="3600"/>
            </a:lvl1pPr>
          </a:lstStyle>
          <a:p>
            <a:r>
              <a:rPr lang="en-US" dirty="0"/>
              <a:t>Click to edit Master title style</a:t>
            </a:r>
          </a:p>
        </p:txBody>
      </p:sp>
    </p:spTree>
    <p:extLst>
      <p:ext uri="{BB962C8B-B14F-4D97-AF65-F5344CB8AC3E}">
        <p14:creationId xmlns:p14="http://schemas.microsoft.com/office/powerpoint/2010/main" val="13626789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bg>
      <p:bgPr>
        <a:gradFill>
          <a:gsLst>
            <a:gs pos="0">
              <a:srgbClr val="EFEDEE"/>
            </a:gs>
            <a:gs pos="53000">
              <a:srgbClr val="F1EFF0"/>
            </a:gs>
            <a:gs pos="77000">
              <a:srgbClr val="EFEDEE"/>
            </a:gs>
            <a:gs pos="100000">
              <a:srgbClr val="EFEBEC"/>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106331"/>
            <a:ext cx="7886700" cy="739056"/>
          </a:xfrm>
        </p:spPr>
        <p:txBody>
          <a:bodyPr>
            <a:normAutofit/>
          </a:bodyPr>
          <a:lstStyle>
            <a:lvl1pPr>
              <a:defRPr sz="3600"/>
            </a:lvl1pPr>
          </a:lstStyle>
          <a:p>
            <a:r>
              <a:rPr lang="en-US" dirty="0"/>
              <a:t>Click to edit Master title style</a:t>
            </a:r>
          </a:p>
        </p:txBody>
      </p:sp>
    </p:spTree>
    <p:extLst>
      <p:ext uri="{BB962C8B-B14F-4D97-AF65-F5344CB8AC3E}">
        <p14:creationId xmlns:p14="http://schemas.microsoft.com/office/powerpoint/2010/main" val="6519996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FR"/>
              <a:t>Modifiez le style du titre</a:t>
            </a:r>
            <a:endParaRPr lang="en-US"/>
          </a:p>
        </p:txBody>
      </p:sp>
      <p:sp>
        <p:nvSpPr>
          <p:cNvPr id="3" name="Content Placeholder 2"/>
          <p:cNvSpPr>
            <a:spLocks noGrp="1"/>
          </p:cNvSpPr>
          <p:nvPr>
            <p:ph idx="1"/>
            <p:custDataLst>
              <p:tags r:id="rId2"/>
            </p:custDataLst>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custDataLst>
              <p:tags r:id="rId3"/>
            </p:custDataLst>
          </p:nvPr>
        </p:nvSpPr>
        <p:spPr>
          <a:xfrm>
            <a:off x="6228184" y="6447616"/>
            <a:ext cx="1224136" cy="365760"/>
          </a:xfrm>
        </p:spPr>
        <p:txBody>
          <a:bodyPr/>
          <a:lstStyle>
            <a:lvl1pPr>
              <a:defRPr>
                <a:solidFill>
                  <a:schemeClr val="tx2">
                    <a:lumMod val="50000"/>
                  </a:schemeClr>
                </a:solidFill>
              </a:defRPr>
            </a:lvl1pPr>
          </a:lstStyle>
          <a:p>
            <a:r>
              <a:rPr lang="fr-FR" dirty="0"/>
              <a:t>21/06/2023</a:t>
            </a:r>
          </a:p>
        </p:txBody>
      </p:sp>
      <p:sp>
        <p:nvSpPr>
          <p:cNvPr id="5" name="Footer Placeholder 4"/>
          <p:cNvSpPr>
            <a:spLocks noGrp="1"/>
          </p:cNvSpPr>
          <p:nvPr>
            <p:ph type="ftr" sz="quarter" idx="11"/>
            <p:custDataLst>
              <p:tags r:id="rId4"/>
            </p:custDataLst>
          </p:nvPr>
        </p:nvSpPr>
        <p:spPr>
          <a:xfrm>
            <a:off x="1979712" y="6450407"/>
            <a:ext cx="4176464" cy="365760"/>
          </a:xfrm>
        </p:spPr>
        <p:txBody>
          <a:bodyPr/>
          <a:lstStyle>
            <a:lvl1pPr>
              <a:defRPr>
                <a:solidFill>
                  <a:schemeClr val="tx2">
                    <a:lumMod val="50000"/>
                  </a:schemeClr>
                </a:solidFill>
              </a:defRPr>
            </a:lvl1pPr>
          </a:lstStyle>
          <a:p>
            <a:endParaRPr lang="fr-FR"/>
          </a:p>
        </p:txBody>
      </p:sp>
      <p:sp>
        <p:nvSpPr>
          <p:cNvPr id="6" name="Slide Number Placeholder 5"/>
          <p:cNvSpPr>
            <a:spLocks noGrp="1"/>
          </p:cNvSpPr>
          <p:nvPr>
            <p:ph type="sldNum" sz="quarter" idx="12"/>
            <p:custDataLst>
              <p:tags r:id="rId5"/>
            </p:custDataLst>
          </p:nvPr>
        </p:nvSpPr>
        <p:spPr/>
        <p:txBody>
          <a:bodyPr/>
          <a:lstStyle/>
          <a:p>
            <a:fld id="{9104B9A0-81EE-4B66-8AEA-0B424C400C9A}"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722313" y="5486400"/>
            <a:ext cx="7659687" cy="1168400"/>
          </a:xfrm>
        </p:spPr>
        <p:txBody>
          <a:bodyPr anchor="t"/>
          <a:lstStyle>
            <a:lvl1pPr algn="l">
              <a:defRPr sz="3600" b="0" cap="all"/>
            </a:lvl1pPr>
          </a:lstStyle>
          <a:p>
            <a:r>
              <a:rPr lang="fr-FR"/>
              <a:t>Modifiez le style du titre</a:t>
            </a:r>
            <a:endParaRPr lang="en-US" dirty="0"/>
          </a:p>
        </p:txBody>
      </p:sp>
      <p:sp>
        <p:nvSpPr>
          <p:cNvPr id="3" name="Text Placeholder 2"/>
          <p:cNvSpPr>
            <a:spLocks noGrp="1"/>
          </p:cNvSpPr>
          <p:nvPr>
            <p:ph type="body" idx="1"/>
            <p:custDataLst>
              <p:tags r:id="rId2"/>
            </p:custDataLst>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custDataLst>
              <p:tags r:id="rId3"/>
            </p:custDataLst>
          </p:nvPr>
        </p:nvSpPr>
        <p:spPr/>
        <p:txBody>
          <a:bodyPr/>
          <a:lstStyle>
            <a:lvl1pPr>
              <a:defRPr/>
            </a:lvl1pPr>
          </a:lstStyle>
          <a:p>
            <a:r>
              <a:rPr lang="fr-FR" dirty="0"/>
              <a:t>18/06/2024</a:t>
            </a:r>
          </a:p>
        </p:txBody>
      </p:sp>
      <p:sp>
        <p:nvSpPr>
          <p:cNvPr id="5" name="Footer Placeholder 4"/>
          <p:cNvSpPr>
            <a:spLocks noGrp="1"/>
          </p:cNvSpPr>
          <p:nvPr>
            <p:ph type="ftr" sz="quarter" idx="11"/>
            <p:custDataLst>
              <p:tags r:id="rId4"/>
            </p:custDataLst>
          </p:nvPr>
        </p:nvSpPr>
        <p:spPr/>
        <p:txBody>
          <a:bodyPr/>
          <a:lstStyle/>
          <a:p>
            <a:endParaRPr lang="fr-FR"/>
          </a:p>
        </p:txBody>
      </p:sp>
      <p:sp>
        <p:nvSpPr>
          <p:cNvPr id="6" name="Slide Number Placeholder 5"/>
          <p:cNvSpPr>
            <a:spLocks noGrp="1"/>
          </p:cNvSpPr>
          <p:nvPr>
            <p:ph type="sldNum" sz="quarter" idx="12"/>
            <p:custDataLst>
              <p:tags r:id="rId5"/>
            </p:custDataLst>
          </p:nvPr>
        </p:nvSpPr>
        <p:spPr/>
        <p:txBody>
          <a:bodyPr/>
          <a:lstStyle/>
          <a:p>
            <a:fld id="{9104B9A0-81EE-4B66-8AEA-0B424C400C9A}"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FR"/>
              <a:t>Modifiez le style du titre</a:t>
            </a:r>
            <a:endParaRPr lang="en-US"/>
          </a:p>
        </p:txBody>
      </p:sp>
      <p:sp>
        <p:nvSpPr>
          <p:cNvPr id="3" name="Content Placeholder 2"/>
          <p:cNvSpPr>
            <a:spLocks noGrp="1"/>
          </p:cNvSpPr>
          <p:nvPr>
            <p:ph sz="half" idx="1"/>
            <p:custDataLst>
              <p:tags r:id="rId2"/>
            </p:custDataLst>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custDataLst>
              <p:tags r:id="rId3"/>
            </p:custDataLst>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custDataLst>
              <p:tags r:id="rId4"/>
            </p:custDataLst>
          </p:nvPr>
        </p:nvSpPr>
        <p:spPr/>
        <p:txBody>
          <a:bodyPr/>
          <a:lstStyle/>
          <a:p>
            <a:fld id="{87FBE14B-DDD0-43BF-9AEF-C73FFE0F3C17}" type="datetime1">
              <a:rPr lang="fr-FR" smtClean="0"/>
              <a:pPr/>
              <a:t>11/07/2025</a:t>
            </a:fld>
            <a:endParaRPr lang="fr-FR"/>
          </a:p>
        </p:txBody>
      </p:sp>
      <p:sp>
        <p:nvSpPr>
          <p:cNvPr id="6" name="Footer Placeholder 5"/>
          <p:cNvSpPr>
            <a:spLocks noGrp="1"/>
          </p:cNvSpPr>
          <p:nvPr>
            <p:ph type="ftr" sz="quarter" idx="11"/>
            <p:custDataLst>
              <p:tags r:id="rId5"/>
            </p:custDataLst>
          </p:nvPr>
        </p:nvSpPr>
        <p:spPr/>
        <p:txBody>
          <a:bodyPr/>
          <a:lstStyle/>
          <a:p>
            <a:endParaRPr lang="fr-FR"/>
          </a:p>
        </p:txBody>
      </p:sp>
      <p:sp>
        <p:nvSpPr>
          <p:cNvPr id="7" name="Slide Number Placeholder 6"/>
          <p:cNvSpPr>
            <a:spLocks noGrp="1"/>
          </p:cNvSpPr>
          <p:nvPr>
            <p:ph type="sldNum" sz="quarter" idx="12"/>
            <p:custDataLst>
              <p:tags r:id="rId6"/>
            </p:custDataLst>
          </p:nvPr>
        </p:nvSpPr>
        <p:spPr/>
        <p:txBody>
          <a:bodyPr/>
          <a:lstStyle/>
          <a:p>
            <a:fld id="{9104B9A0-81EE-4B66-8AEA-0B424C400C9A}"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lvl1pPr>
              <a:defRPr/>
            </a:lvl1pPr>
          </a:lstStyle>
          <a:p>
            <a:r>
              <a:rPr lang="fr-FR"/>
              <a:t>Modifiez le style du titre</a:t>
            </a:r>
            <a:endParaRPr lang="en-US"/>
          </a:p>
        </p:txBody>
      </p:sp>
      <p:sp>
        <p:nvSpPr>
          <p:cNvPr id="3" name="Text Placeholder 2"/>
          <p:cNvSpPr>
            <a:spLocks noGrp="1"/>
          </p:cNvSpPr>
          <p:nvPr>
            <p:ph type="body" idx="1"/>
            <p:custDataLst>
              <p:tags r:id="rId2"/>
            </p:custDataLst>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Content Placeholder 3"/>
          <p:cNvSpPr>
            <a:spLocks noGrp="1"/>
          </p:cNvSpPr>
          <p:nvPr>
            <p:ph sz="half" idx="2"/>
            <p:custDataLst>
              <p:tags r:id="rId3"/>
            </p:custDataLst>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custDataLst>
              <p:tags r:id="rId4"/>
            </p:custDataLst>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Content Placeholder 5"/>
          <p:cNvSpPr>
            <a:spLocks noGrp="1"/>
          </p:cNvSpPr>
          <p:nvPr>
            <p:ph sz="quarter" idx="4"/>
            <p:custDataLst>
              <p:tags r:id="rId5"/>
            </p:custDataLst>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Date Placeholder 6"/>
          <p:cNvSpPr>
            <a:spLocks noGrp="1"/>
          </p:cNvSpPr>
          <p:nvPr>
            <p:ph type="dt" sz="half" idx="10"/>
            <p:custDataLst>
              <p:tags r:id="rId6"/>
            </p:custDataLst>
          </p:nvPr>
        </p:nvSpPr>
        <p:spPr/>
        <p:txBody>
          <a:bodyPr/>
          <a:lstStyle/>
          <a:p>
            <a:fld id="{0DC0653D-6E9A-4C87-B574-BB2407BC3C95}" type="datetime1">
              <a:rPr lang="fr-FR" smtClean="0"/>
              <a:pPr/>
              <a:t>11/07/2025</a:t>
            </a:fld>
            <a:endParaRPr lang="fr-FR"/>
          </a:p>
        </p:txBody>
      </p:sp>
      <p:sp>
        <p:nvSpPr>
          <p:cNvPr id="8" name="Footer Placeholder 7"/>
          <p:cNvSpPr>
            <a:spLocks noGrp="1"/>
          </p:cNvSpPr>
          <p:nvPr>
            <p:ph type="ftr" sz="quarter" idx="11"/>
            <p:custDataLst>
              <p:tags r:id="rId7"/>
            </p:custDataLst>
          </p:nvPr>
        </p:nvSpPr>
        <p:spPr/>
        <p:txBody>
          <a:bodyPr/>
          <a:lstStyle/>
          <a:p>
            <a:endParaRPr lang="fr-FR"/>
          </a:p>
        </p:txBody>
      </p:sp>
      <p:sp>
        <p:nvSpPr>
          <p:cNvPr id="9" name="Slide Number Placeholder 8"/>
          <p:cNvSpPr>
            <a:spLocks noGrp="1"/>
          </p:cNvSpPr>
          <p:nvPr>
            <p:ph type="sldNum" sz="quarter" idx="12"/>
            <p:custDataLst>
              <p:tags r:id="rId8"/>
            </p:custDataLst>
          </p:nvPr>
        </p:nvSpPr>
        <p:spPr/>
        <p:txBody>
          <a:bodyPr/>
          <a:lstStyle/>
          <a:p>
            <a:fld id="{9104B9A0-81EE-4B66-8AEA-0B424C400C9A}"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FR"/>
              <a:t>Modifiez le style du titre</a:t>
            </a:r>
            <a:endParaRPr lang="en-US"/>
          </a:p>
        </p:txBody>
      </p:sp>
      <p:sp>
        <p:nvSpPr>
          <p:cNvPr id="3" name="Date Placeholder 2"/>
          <p:cNvSpPr>
            <a:spLocks noGrp="1"/>
          </p:cNvSpPr>
          <p:nvPr>
            <p:ph type="dt" sz="half" idx="10"/>
            <p:custDataLst>
              <p:tags r:id="rId2"/>
            </p:custDataLst>
          </p:nvPr>
        </p:nvSpPr>
        <p:spPr/>
        <p:txBody>
          <a:bodyPr/>
          <a:lstStyle/>
          <a:p>
            <a:fld id="{E0CCE76E-4C6B-44CF-85BD-7B763D71FFE8}" type="datetime1">
              <a:rPr lang="fr-FR" smtClean="0"/>
              <a:pPr/>
              <a:t>11/07/2025</a:t>
            </a:fld>
            <a:endParaRPr lang="fr-FR"/>
          </a:p>
        </p:txBody>
      </p:sp>
      <p:sp>
        <p:nvSpPr>
          <p:cNvPr id="4" name="Footer Placeholder 3"/>
          <p:cNvSpPr>
            <a:spLocks noGrp="1"/>
          </p:cNvSpPr>
          <p:nvPr>
            <p:ph type="ftr" sz="quarter" idx="11"/>
            <p:custDataLst>
              <p:tags r:id="rId3"/>
            </p:custDataLst>
          </p:nvPr>
        </p:nvSpPr>
        <p:spPr/>
        <p:txBody>
          <a:bodyPr/>
          <a:lstStyle/>
          <a:p>
            <a:endParaRPr lang="fr-FR"/>
          </a:p>
        </p:txBody>
      </p:sp>
      <p:sp>
        <p:nvSpPr>
          <p:cNvPr id="5" name="Slide Number Placeholder 4"/>
          <p:cNvSpPr>
            <a:spLocks noGrp="1"/>
          </p:cNvSpPr>
          <p:nvPr>
            <p:ph type="sldNum" sz="quarter" idx="12"/>
            <p:custDataLst>
              <p:tags r:id="rId4"/>
            </p:custDataLst>
          </p:nvPr>
        </p:nvSpPr>
        <p:spPr/>
        <p:txBody>
          <a:bodyPr/>
          <a:lstStyle/>
          <a:p>
            <a:fld id="{9104B9A0-81EE-4B66-8AEA-0B424C400C9A}"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custDataLst>
              <p:tags r:id="rId1"/>
            </p:custDataLst>
          </p:nvPr>
        </p:nvSpPr>
        <p:spPr/>
        <p:txBody>
          <a:bodyPr/>
          <a:lstStyle/>
          <a:p>
            <a:fld id="{7D974CD3-D46E-4B9C-9138-B5A6C3987BF4}" type="datetime1">
              <a:rPr lang="fr-FR" smtClean="0"/>
              <a:pPr/>
              <a:t>11/07/2025</a:t>
            </a:fld>
            <a:endParaRPr lang="fr-FR"/>
          </a:p>
        </p:txBody>
      </p:sp>
      <p:sp>
        <p:nvSpPr>
          <p:cNvPr id="3" name="Footer Placeholder 2"/>
          <p:cNvSpPr>
            <a:spLocks noGrp="1"/>
          </p:cNvSpPr>
          <p:nvPr>
            <p:ph type="ftr" sz="quarter" idx="11"/>
            <p:custDataLst>
              <p:tags r:id="rId2"/>
            </p:custDataLst>
          </p:nvPr>
        </p:nvSpPr>
        <p:spPr/>
        <p:txBody>
          <a:bodyPr/>
          <a:lstStyle/>
          <a:p>
            <a:endParaRPr lang="fr-FR"/>
          </a:p>
        </p:txBody>
      </p:sp>
      <p:sp>
        <p:nvSpPr>
          <p:cNvPr id="4" name="Slide Number Placeholder 3"/>
          <p:cNvSpPr>
            <a:spLocks noGrp="1"/>
          </p:cNvSpPr>
          <p:nvPr>
            <p:ph type="sldNum" sz="quarter" idx="12"/>
            <p:custDataLst>
              <p:tags r:id="rId3"/>
            </p:custDataLst>
          </p:nvPr>
        </p:nvSpPr>
        <p:spPr/>
        <p:txBody>
          <a:bodyPr/>
          <a:lstStyle/>
          <a:p>
            <a:fld id="{9104B9A0-81EE-4B66-8AEA-0B424C400C9A}"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304801" y="5495544"/>
            <a:ext cx="7772400" cy="594360"/>
          </a:xfrm>
        </p:spPr>
        <p:txBody>
          <a:bodyPr anchor="b"/>
          <a:lstStyle>
            <a:lvl1pPr algn="ctr">
              <a:defRPr sz="2200" b="1"/>
            </a:lvl1pPr>
          </a:lstStyle>
          <a:p>
            <a:r>
              <a:rPr lang="fr-FR"/>
              <a:t>Modifiez le style du titre</a:t>
            </a:r>
            <a:endParaRPr lang="en-US" dirty="0"/>
          </a:p>
        </p:txBody>
      </p:sp>
      <p:sp>
        <p:nvSpPr>
          <p:cNvPr id="4" name="Text Placeholder 3"/>
          <p:cNvSpPr>
            <a:spLocks noGrp="1"/>
          </p:cNvSpPr>
          <p:nvPr>
            <p:ph type="body" sz="half" idx="2"/>
            <p:custDataLst>
              <p:tags r:id="rId2"/>
            </p:custDataLst>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custDataLst>
              <p:tags r:id="rId3"/>
            </p:custDataLst>
          </p:nvPr>
        </p:nvSpPr>
        <p:spPr/>
        <p:txBody>
          <a:bodyPr/>
          <a:lstStyle/>
          <a:p>
            <a:fld id="{717F044F-D28B-41AF-86A1-5B77829B2848}" type="datetime1">
              <a:rPr lang="fr-FR" smtClean="0"/>
              <a:pPr/>
              <a:t>11/07/2025</a:t>
            </a:fld>
            <a:endParaRPr lang="fr-FR"/>
          </a:p>
        </p:txBody>
      </p:sp>
      <p:sp>
        <p:nvSpPr>
          <p:cNvPr id="6" name="Footer Placeholder 5"/>
          <p:cNvSpPr>
            <a:spLocks noGrp="1"/>
          </p:cNvSpPr>
          <p:nvPr>
            <p:ph type="ftr" sz="quarter" idx="11"/>
            <p:custDataLst>
              <p:tags r:id="rId4"/>
            </p:custDataLst>
          </p:nvPr>
        </p:nvSpPr>
        <p:spPr/>
        <p:txBody>
          <a:bodyPr/>
          <a:lstStyle/>
          <a:p>
            <a:endParaRPr lang="fr-FR"/>
          </a:p>
        </p:txBody>
      </p:sp>
      <p:sp>
        <p:nvSpPr>
          <p:cNvPr id="7" name="Slide Number Placeholder 6"/>
          <p:cNvSpPr>
            <a:spLocks noGrp="1"/>
          </p:cNvSpPr>
          <p:nvPr>
            <p:ph type="sldNum" sz="quarter" idx="12"/>
            <p:custDataLst>
              <p:tags r:id="rId5"/>
            </p:custDataLst>
          </p:nvPr>
        </p:nvSpPr>
        <p:spPr/>
        <p:txBody>
          <a:bodyPr/>
          <a:lstStyle/>
          <a:p>
            <a:fld id="{9104B9A0-81EE-4B66-8AEA-0B424C400C9A}" type="slidenum">
              <a:rPr lang="fr-FR" smtClean="0"/>
              <a:pPr/>
              <a:t>‹N°›</a:t>
            </a:fld>
            <a:endParaRPr lang="fr-FR"/>
          </a:p>
        </p:txBody>
      </p:sp>
      <p:sp>
        <p:nvSpPr>
          <p:cNvPr id="9" name="Content Placeholder 8"/>
          <p:cNvSpPr>
            <a:spLocks noGrp="1"/>
          </p:cNvSpPr>
          <p:nvPr>
            <p:ph sz="quarter" idx="13"/>
            <p:custDataLst>
              <p:tags r:id="rId6"/>
            </p:custDataLst>
          </p:nvPr>
        </p:nvSpPr>
        <p:spPr>
          <a:xfrm>
            <a:off x="304800" y="381000"/>
            <a:ext cx="7772400" cy="494284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301752" y="5495278"/>
            <a:ext cx="7772400" cy="594626"/>
          </a:xfrm>
        </p:spPr>
        <p:txBody>
          <a:bodyPr anchor="b"/>
          <a:lstStyle>
            <a:lvl1pPr algn="ctr">
              <a:defRPr sz="2200" b="1">
                <a:ln>
                  <a:noFill/>
                </a:ln>
                <a:solidFill>
                  <a:schemeClr val="tx2"/>
                </a:solidFill>
              </a:defRPr>
            </a:lvl1pPr>
          </a:lstStyle>
          <a:p>
            <a:r>
              <a:rPr lang="fr-FR"/>
              <a:t>Modifiez le style du titre</a:t>
            </a:r>
            <a:endParaRPr lang="en-US" dirty="0"/>
          </a:p>
        </p:txBody>
      </p:sp>
      <p:sp>
        <p:nvSpPr>
          <p:cNvPr id="3" name="Picture Placeholder 2"/>
          <p:cNvSpPr>
            <a:spLocks noGrp="1"/>
          </p:cNvSpPr>
          <p:nvPr>
            <p:ph type="pic" idx="1"/>
            <p:custDataLst>
              <p:tags r:id="rId2"/>
            </p:custDataLst>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custDataLst>
              <p:tags r:id="rId3"/>
            </p:custDataLst>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8" name="Date Placeholder 7"/>
          <p:cNvSpPr>
            <a:spLocks noGrp="1"/>
          </p:cNvSpPr>
          <p:nvPr>
            <p:ph type="dt" sz="half" idx="10"/>
            <p:custDataLst>
              <p:tags r:id="rId4"/>
            </p:custDataLst>
          </p:nvPr>
        </p:nvSpPr>
        <p:spPr/>
        <p:txBody>
          <a:bodyPr/>
          <a:lstStyle/>
          <a:p>
            <a:fld id="{47D255AC-722F-4766-BF34-B572C556BD9F}" type="datetime1">
              <a:rPr lang="fr-FR" smtClean="0"/>
              <a:pPr/>
              <a:t>11/07/2025</a:t>
            </a:fld>
            <a:endParaRPr lang="fr-FR"/>
          </a:p>
        </p:txBody>
      </p:sp>
      <p:sp>
        <p:nvSpPr>
          <p:cNvPr id="9" name="Slide Number Placeholder 8"/>
          <p:cNvSpPr>
            <a:spLocks noGrp="1"/>
          </p:cNvSpPr>
          <p:nvPr>
            <p:ph type="sldNum" sz="quarter" idx="11"/>
            <p:custDataLst>
              <p:tags r:id="rId5"/>
            </p:custDataLst>
          </p:nvPr>
        </p:nvSpPr>
        <p:spPr/>
        <p:txBody>
          <a:bodyPr/>
          <a:lstStyle/>
          <a:p>
            <a:fld id="{9104B9A0-81EE-4B66-8AEA-0B424C400C9A}" type="slidenum">
              <a:rPr lang="fr-FR" smtClean="0"/>
              <a:pPr/>
              <a:t>‹N°›</a:t>
            </a:fld>
            <a:endParaRPr lang="fr-FR"/>
          </a:p>
        </p:txBody>
      </p:sp>
      <p:sp>
        <p:nvSpPr>
          <p:cNvPr id="10" name="Footer Placeholder 9"/>
          <p:cNvSpPr>
            <a:spLocks noGrp="1"/>
          </p:cNvSpPr>
          <p:nvPr>
            <p:ph type="ftr" sz="quarter" idx="12"/>
            <p:custDataLst>
              <p:tags r:id="rId6"/>
            </p:custDataLst>
          </p:nvPr>
        </p:nvSpPr>
        <p:spPr/>
        <p:txBody>
          <a:bodyPr/>
          <a:lstStyle/>
          <a:p>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18" Type="http://schemas.openxmlformats.org/officeDocument/2006/relationships/tags" Target="../tags/tag6.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tags" Target="../tags/tag4.xml"/><Relationship Id="rId20" Type="http://schemas.openxmlformats.org/officeDocument/2006/relationships/image" Target="../media/image2.gi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19" Type="http://schemas.openxmlformats.org/officeDocument/2006/relationships/tags" Target="../tags/tag7.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2.xml"/><Relationship Id="rId1" Type="http://schemas.openxmlformats.org/officeDocument/2006/relationships/slideLayout" Target="../slideLayouts/slideLayout12.xml"/><Relationship Id="rId4" Type="http://schemas.openxmlformats.org/officeDocument/2006/relationships/hyperlink" Target="http://www.presentationgo.com/" TargetMode="Externa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3.xml"/><Relationship Id="rId1" Type="http://schemas.openxmlformats.org/officeDocument/2006/relationships/slideLayout" Target="../slideLayouts/slideLayout13.xml"/><Relationship Id="rId4" Type="http://schemas.openxmlformats.org/officeDocument/2006/relationships/hyperlink" Target="http://www.presentationgo.com/" TargetMode="Externa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4.xml"/><Relationship Id="rId1" Type="http://schemas.openxmlformats.org/officeDocument/2006/relationships/slideLayout" Target="../slideLayouts/slideLayout14.xml"/><Relationship Id="rId4" Type="http://schemas.openxmlformats.org/officeDocument/2006/relationships/hyperlink" Target="http://www.presentationgo.com/" TargetMode="Externa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5.xml"/><Relationship Id="rId1" Type="http://schemas.openxmlformats.org/officeDocument/2006/relationships/slideLayout" Target="../slideLayouts/slideLayout15.xml"/><Relationship Id="rId4" Type="http://schemas.openxmlformats.org/officeDocument/2006/relationships/hyperlink" Target="http://www.presentationgo.com/" TargetMode="Externa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6.xml"/><Relationship Id="rId1" Type="http://schemas.openxmlformats.org/officeDocument/2006/relationships/slideLayout" Target="../slideLayouts/slideLayout16.xml"/><Relationship Id="rId4" Type="http://schemas.openxmlformats.org/officeDocument/2006/relationships/hyperlink" Target="http://www.presentationgo.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 name="Image 9"/>
          <p:cNvPicPr>
            <a:picLocks noChangeAspect="1"/>
          </p:cNvPicPr>
          <p:nvPr userDrawn="1">
            <p:custDataLst>
              <p:tags r:id="rId13"/>
            </p:custDataLst>
          </p:nvPr>
        </p:nvPicPr>
        <p:blipFill>
          <a:blip r:embed="rId20" cstate="print">
            <a:extLst>
              <a:ext uri="{28A0092B-C50C-407E-A947-70E740481C1C}">
                <a14:useLocalDpi xmlns:a14="http://schemas.microsoft.com/office/drawing/2010/main" val="0"/>
              </a:ext>
            </a:extLst>
          </a:blip>
          <a:stretch>
            <a:fillRect/>
          </a:stretch>
        </p:blipFill>
        <p:spPr>
          <a:xfrm>
            <a:off x="7525933" y="0"/>
            <a:ext cx="1623650" cy="6858000"/>
          </a:xfrm>
          <a:prstGeom prst="rect">
            <a:avLst/>
          </a:prstGeom>
        </p:spPr>
      </p:pic>
      <p:sp>
        <p:nvSpPr>
          <p:cNvPr id="2" name="Title Placeholder 1"/>
          <p:cNvSpPr>
            <a:spLocks noGrp="1"/>
          </p:cNvSpPr>
          <p:nvPr>
            <p:ph type="title"/>
            <p:custDataLst>
              <p:tags r:id="rId14"/>
            </p:custDataLst>
          </p:nvPr>
        </p:nvSpPr>
        <p:spPr>
          <a:xfrm>
            <a:off x="457200" y="274638"/>
            <a:ext cx="7068733" cy="1143000"/>
          </a:xfrm>
          <a:prstGeom prst="rect">
            <a:avLst/>
          </a:prstGeom>
        </p:spPr>
        <p:txBody>
          <a:bodyPr vert="horz" lIns="91440" tIns="45720" rIns="91440" bIns="45720" rtlCol="0" anchor="ctr">
            <a:noAutofit/>
          </a:bodyPr>
          <a:lstStyle/>
          <a:p>
            <a:r>
              <a:rPr lang="fr-FR"/>
              <a:t>Modifiez le style du titre</a:t>
            </a:r>
            <a:endParaRPr lang="en-US" dirty="0"/>
          </a:p>
        </p:txBody>
      </p:sp>
      <p:sp>
        <p:nvSpPr>
          <p:cNvPr id="3" name="Text Placeholder 2"/>
          <p:cNvSpPr>
            <a:spLocks noGrp="1"/>
          </p:cNvSpPr>
          <p:nvPr>
            <p:ph type="body" idx="1"/>
            <p:custDataLst>
              <p:tags r:id="rId15"/>
            </p:custDataLst>
          </p:nvPr>
        </p:nvSpPr>
        <p:spPr>
          <a:xfrm>
            <a:off x="457200" y="1556792"/>
            <a:ext cx="7068733" cy="4717171"/>
          </a:xfrm>
          <a:prstGeom prst="rect">
            <a:avLst/>
          </a:prstGeom>
        </p:spPr>
        <p:txBody>
          <a:bodyPr vert="horz" lIns="91440" tIns="45720" rIns="91440" bIns="45720" rtlCol="0">
            <a:norm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6" name="Slide Number Placeholder 5"/>
          <p:cNvSpPr>
            <a:spLocks noGrp="1"/>
          </p:cNvSpPr>
          <p:nvPr>
            <p:ph type="sldNum" sz="quarter" idx="4"/>
            <p:custDataLst>
              <p:tags r:id="rId16"/>
            </p:custDataLst>
          </p:nvPr>
        </p:nvSpPr>
        <p:spPr>
          <a:xfrm>
            <a:off x="8460432" y="64617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6E2D2B3B-882E-40F3-A32F-6DD516915044}" type="slidenum">
              <a:rPr lang="en-US" smtClean="0"/>
              <a:pPr/>
              <a:t>‹N°›</a:t>
            </a:fld>
            <a:endParaRPr lang="en-US" dirty="0"/>
          </a:p>
        </p:txBody>
      </p:sp>
      <p:sp>
        <p:nvSpPr>
          <p:cNvPr id="5" name="Footer Placeholder 4"/>
          <p:cNvSpPr>
            <a:spLocks noGrp="1"/>
          </p:cNvSpPr>
          <p:nvPr>
            <p:ph type="ftr" sz="quarter" idx="3"/>
            <p:custDataLst>
              <p:tags r:id="rId17"/>
            </p:custDataLst>
          </p:nvPr>
        </p:nvSpPr>
        <p:spPr>
          <a:xfrm>
            <a:off x="1979712" y="6450407"/>
            <a:ext cx="4176464" cy="365760"/>
          </a:xfrm>
          <a:prstGeom prst="rect">
            <a:avLst/>
          </a:prstGeom>
        </p:spPr>
        <p:txBody>
          <a:bodyPr vert="horz" lIns="91440" tIns="45720" rIns="91440" bIns="45720" rtlCol="0" anchor="ctr"/>
          <a:lstStyle>
            <a:lvl1pPr algn="r">
              <a:defRPr sz="1200">
                <a:solidFill>
                  <a:schemeClr val="tx2">
                    <a:lumMod val="50000"/>
                  </a:schemeClr>
                </a:solidFill>
              </a:defRPr>
            </a:lvl1pPr>
          </a:lstStyle>
          <a:p>
            <a:endParaRPr lang="en-US" dirty="0"/>
          </a:p>
        </p:txBody>
      </p:sp>
      <p:sp>
        <p:nvSpPr>
          <p:cNvPr id="4" name="Date Placeholder 3"/>
          <p:cNvSpPr>
            <a:spLocks noGrp="1"/>
          </p:cNvSpPr>
          <p:nvPr>
            <p:ph type="dt" sz="half" idx="2"/>
            <p:custDataLst>
              <p:tags r:id="rId18"/>
            </p:custDataLst>
          </p:nvPr>
        </p:nvSpPr>
        <p:spPr>
          <a:xfrm>
            <a:off x="6300192" y="6447616"/>
            <a:ext cx="1225741" cy="365760"/>
          </a:xfrm>
          <a:prstGeom prst="rect">
            <a:avLst/>
          </a:prstGeom>
        </p:spPr>
        <p:txBody>
          <a:bodyPr vert="horz" lIns="91440" tIns="45720" rIns="91440" bIns="45720" rtlCol="0" anchor="ctr"/>
          <a:lstStyle>
            <a:lvl1pPr algn="l">
              <a:defRPr sz="1200">
                <a:solidFill>
                  <a:schemeClr val="tx2">
                    <a:lumMod val="50000"/>
                  </a:schemeClr>
                </a:solidFill>
              </a:defRPr>
            </a:lvl1pPr>
          </a:lstStyle>
          <a:p>
            <a:fld id="{E5214F37-61E2-4AC1-B1FA-86B5EEB710F3}" type="datetime1">
              <a:rPr lang="fr-FR" smtClean="0"/>
              <a:pPr/>
              <a:t>11/07/2025</a:t>
            </a:fld>
            <a:endParaRPr lang="en-US" dirty="0"/>
          </a:p>
        </p:txBody>
      </p:sp>
      <p:pic>
        <p:nvPicPr>
          <p:cNvPr id="11" name="Image 10"/>
          <p:cNvPicPr>
            <a:picLocks noChangeAspect="1"/>
          </p:cNvPicPr>
          <p:nvPr userDrawn="1">
            <p:custDataLst>
              <p:tags r:id="rId19"/>
            </p:custDataLst>
          </p:nvPr>
        </p:nvPicPr>
        <p:blipFill>
          <a:blip r:embed="rId21" cstate="print">
            <a:extLst>
              <a:ext uri="{28A0092B-C50C-407E-A947-70E740481C1C}">
                <a14:useLocalDpi xmlns:a14="http://schemas.microsoft.com/office/drawing/2010/main" val="0"/>
              </a:ext>
            </a:extLst>
          </a:blip>
          <a:stretch>
            <a:fillRect/>
          </a:stretch>
        </p:blipFill>
        <p:spPr>
          <a:xfrm>
            <a:off x="395536" y="6273963"/>
            <a:ext cx="1452394" cy="542204"/>
          </a:xfrm>
          <a:prstGeom prst="rect">
            <a:avLst/>
          </a:prstGeom>
        </p:spPr>
      </p:pic>
    </p:spTree>
  </p:cSld>
  <p:clrMap bg1="lt1" tx1="dk1" bg2="lt2" tx2="dk2" accent1="accent1" accent2="accent2" accent3="accent3" accent4="accent4" accent5="accent5" accent6="accent6" hlink="hlink" folHlink="folHlink"/>
  <p:sldLayoutIdLst>
    <p:sldLayoutId id="2147483959" r:id="rId1"/>
    <p:sldLayoutId id="2147483960" r:id="rId2"/>
    <p:sldLayoutId id="2147483961" r:id="rId3"/>
    <p:sldLayoutId id="2147483962" r:id="rId4"/>
    <p:sldLayoutId id="2147483963" r:id="rId5"/>
    <p:sldLayoutId id="2147483964" r:id="rId6"/>
    <p:sldLayoutId id="2147483965" r:id="rId7"/>
    <p:sldLayoutId id="2147483966" r:id="rId8"/>
    <p:sldLayoutId id="2147483967" r:id="rId9"/>
    <p:sldLayoutId id="2147483968" r:id="rId10"/>
    <p:sldLayoutId id="2147483969" r:id="rId11"/>
  </p:sldLayoutIdLst>
  <p:hf hdr="0" ftr="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a:gsLst>
            <a:gs pos="0">
              <a:srgbClr val="EFEDEE"/>
            </a:gs>
            <a:gs pos="53000">
              <a:srgbClr val="F1EFF0"/>
            </a:gs>
            <a:gs pos="77000">
              <a:srgbClr val="EFEDEE"/>
            </a:gs>
            <a:gs pos="100000">
              <a:srgbClr val="EFEBEC"/>
            </a:gs>
          </a:gsLst>
          <a:lin ang="5400000" scaled="1"/>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06332"/>
            <a:ext cx="7886700" cy="739056"/>
          </a:xfrm>
          <a:prstGeom prst="rect">
            <a:avLst/>
          </a:prstGeom>
        </p:spPr>
        <p:txBody>
          <a:bodyPr rIns="0">
            <a:normAutofit/>
          </a:bodyPr>
          <a:lstStyle/>
          <a:p>
            <a:pPr marL="0" lvl="0"/>
            <a:r>
              <a:rPr lang="en-US"/>
              <a:t>Click to edit Master title style</a:t>
            </a:r>
          </a:p>
        </p:txBody>
      </p:sp>
      <p:sp>
        <p:nvSpPr>
          <p:cNvPr id="3" name="Text Placeholder 2"/>
          <p:cNvSpPr>
            <a:spLocks noGrp="1"/>
          </p:cNvSpPr>
          <p:nvPr>
            <p:ph type="body" idx="1"/>
          </p:nvPr>
        </p:nvSpPr>
        <p:spPr>
          <a:xfrm>
            <a:off x="628650" y="1219200"/>
            <a:ext cx="7886700" cy="49577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8"/>
          <p:cNvSpPr/>
          <p:nvPr userDrawn="1"/>
        </p:nvSpPr>
        <p:spPr>
          <a:xfrm>
            <a:off x="0" y="6305910"/>
            <a:ext cx="9144000" cy="5520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150" normalizeH="0" baseline="0" noProof="0" dirty="0">
                <a:ln>
                  <a:noFill/>
                </a:ln>
                <a:solidFill>
                  <a:prstClr val="white">
                    <a:lumMod val="75000"/>
                  </a:prstClr>
                </a:solidFill>
                <a:effectLst/>
                <a:uLnTx/>
                <a:uFillTx/>
                <a:latin typeface="+mn-lt"/>
                <a:ea typeface="+mn-ea"/>
                <a:cs typeface="+mn-cs"/>
              </a:rPr>
              <a:t>www.</a:t>
            </a:r>
            <a:r>
              <a:rPr kumimoji="0" lang="en-US" sz="3200" b="0" i="0" u="none" strike="noStrike" kern="1200" cap="none" spc="150" normalizeH="0" baseline="0" noProof="0" dirty="0">
                <a:ln>
                  <a:noFill/>
                </a:ln>
                <a:solidFill>
                  <a:prstClr val="black">
                    <a:lumMod val="85000"/>
                    <a:lumOff val="15000"/>
                  </a:prstClr>
                </a:solidFill>
                <a:effectLst/>
                <a:uLnTx/>
                <a:uFillTx/>
                <a:latin typeface="+mn-lt"/>
                <a:ea typeface="+mn-ea"/>
                <a:cs typeface="+mn-cs"/>
              </a:rPr>
              <a:t>presentationgo</a:t>
            </a:r>
            <a:r>
              <a:rPr kumimoji="0" lang="en-US" sz="3200" b="0" i="0" u="none" strike="noStrike" kern="1200" cap="none" spc="150" normalizeH="0" baseline="0" noProof="0" dirty="0">
                <a:ln>
                  <a:noFill/>
                </a:ln>
                <a:solidFill>
                  <a:prstClr val="white">
                    <a:lumMod val="75000"/>
                  </a:prstClr>
                </a:solidFill>
                <a:effectLst/>
                <a:uLnTx/>
                <a:uFillTx/>
                <a:latin typeface="+mn-lt"/>
                <a:ea typeface="+mn-ea"/>
                <a:cs typeface="+mn-cs"/>
              </a:rPr>
              <a:t>.com</a:t>
            </a:r>
          </a:p>
        </p:txBody>
      </p:sp>
      <p:sp>
        <p:nvSpPr>
          <p:cNvPr id="23" name="Freeform 22"/>
          <p:cNvSpPr/>
          <p:nvPr userDrawn="1"/>
        </p:nvSpPr>
        <p:spPr>
          <a:xfrm rot="5400000">
            <a:off x="91178" y="116438"/>
            <a:ext cx="369496" cy="570902"/>
          </a:xfrm>
          <a:custGeom>
            <a:avLst/>
            <a:gdLst>
              <a:gd name="connsiteX0" fmla="*/ 210916 w 1034764"/>
              <a:gd name="connsiteY0" fmla="*/ 535701 h 1598797"/>
              <a:gd name="connsiteX1" fmla="*/ 331908 w 1034764"/>
              <a:gd name="connsiteY1" fmla="*/ 284049 h 1598797"/>
              <a:gd name="connsiteX2" fmla="*/ 741774 w 1034764"/>
              <a:gd name="connsiteY2" fmla="*/ 315409 h 1598797"/>
              <a:gd name="connsiteX3" fmla="*/ 403935 w 1034764"/>
              <a:gd name="connsiteY3" fmla="*/ 375418 h 1598797"/>
              <a:gd name="connsiteX4" fmla="*/ 266699 w 1034764"/>
              <a:gd name="connsiteY4" fmla="*/ 689905 h 1598797"/>
              <a:gd name="connsiteX5" fmla="*/ 266698 w 1034764"/>
              <a:gd name="connsiteY5" fmla="*/ 689907 h 1598797"/>
              <a:gd name="connsiteX6" fmla="*/ 210916 w 1034764"/>
              <a:gd name="connsiteY6" fmla="*/ 535701 h 1598797"/>
              <a:gd name="connsiteX7" fmla="*/ 134938 w 1034764"/>
              <a:gd name="connsiteY7" fmla="*/ 517381 h 1598797"/>
              <a:gd name="connsiteX8" fmla="*/ 517383 w 1034764"/>
              <a:gd name="connsiteY8" fmla="*/ 899826 h 1598797"/>
              <a:gd name="connsiteX9" fmla="*/ 899828 w 1034764"/>
              <a:gd name="connsiteY9" fmla="*/ 517381 h 1598797"/>
              <a:gd name="connsiteX10" fmla="*/ 517383 w 1034764"/>
              <a:gd name="connsiteY10" fmla="*/ 134936 h 1598797"/>
              <a:gd name="connsiteX11" fmla="*/ 134938 w 1034764"/>
              <a:gd name="connsiteY11" fmla="*/ 517381 h 1598797"/>
              <a:gd name="connsiteX12" fmla="*/ 0 w 1034764"/>
              <a:gd name="connsiteY12" fmla="*/ 517382 h 1598797"/>
              <a:gd name="connsiteX13" fmla="*/ 517382 w 1034764"/>
              <a:gd name="connsiteY13" fmla="*/ 0 h 1598797"/>
              <a:gd name="connsiteX14" fmla="*/ 1034764 w 1034764"/>
              <a:gd name="connsiteY14" fmla="*/ 517382 h 1598797"/>
              <a:gd name="connsiteX15" fmla="*/ 621653 w 1034764"/>
              <a:gd name="connsiteY15" fmla="*/ 1024253 h 1598797"/>
              <a:gd name="connsiteX16" fmla="*/ 620527 w 1034764"/>
              <a:gd name="connsiteY16" fmla="*/ 1024366 h 1598797"/>
              <a:gd name="connsiteX17" fmla="*/ 662992 w 1034764"/>
              <a:gd name="connsiteY17" fmla="*/ 1598797 h 1598797"/>
              <a:gd name="connsiteX18" fmla="*/ 371775 w 1034764"/>
              <a:gd name="connsiteY18" fmla="*/ 1598797 h 1598797"/>
              <a:gd name="connsiteX19" fmla="*/ 414241 w 1034764"/>
              <a:gd name="connsiteY19" fmla="*/ 1024367 h 1598797"/>
              <a:gd name="connsiteX20" fmla="*/ 413112 w 1034764"/>
              <a:gd name="connsiteY20" fmla="*/ 1024253 h 1598797"/>
              <a:gd name="connsiteX21" fmla="*/ 0 w 1034764"/>
              <a:gd name="connsiteY21" fmla="*/ 517382 h 1598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34764" h="1598797">
                <a:moveTo>
                  <a:pt x="210916" y="535701"/>
                </a:moveTo>
                <a:cubicBezTo>
                  <a:pt x="207764" y="443901"/>
                  <a:pt x="249915" y="348683"/>
                  <a:pt x="331908" y="284049"/>
                </a:cubicBezTo>
                <a:cubicBezTo>
                  <a:pt x="463097" y="180634"/>
                  <a:pt x="646600" y="194675"/>
                  <a:pt x="741774" y="315409"/>
                </a:cubicBezTo>
                <a:cubicBezTo>
                  <a:pt x="631231" y="275026"/>
                  <a:pt x="502220" y="297941"/>
                  <a:pt x="403935" y="375418"/>
                </a:cubicBezTo>
                <a:cubicBezTo>
                  <a:pt x="305650" y="452895"/>
                  <a:pt x="253243" y="572989"/>
                  <a:pt x="266699" y="689905"/>
                </a:cubicBezTo>
                <a:lnTo>
                  <a:pt x="266698" y="689907"/>
                </a:lnTo>
                <a:cubicBezTo>
                  <a:pt x="231008" y="644631"/>
                  <a:pt x="212807" y="590781"/>
                  <a:pt x="210916" y="535701"/>
                </a:cubicBezTo>
                <a:close/>
                <a:moveTo>
                  <a:pt x="134938" y="517381"/>
                </a:moveTo>
                <a:cubicBezTo>
                  <a:pt x="134938" y="728600"/>
                  <a:pt x="306164" y="899826"/>
                  <a:pt x="517383" y="899826"/>
                </a:cubicBezTo>
                <a:cubicBezTo>
                  <a:pt x="728602" y="899826"/>
                  <a:pt x="899828" y="728600"/>
                  <a:pt x="899828" y="517381"/>
                </a:cubicBezTo>
                <a:cubicBezTo>
                  <a:pt x="899828" y="306162"/>
                  <a:pt x="728602" y="134936"/>
                  <a:pt x="517383" y="134936"/>
                </a:cubicBezTo>
                <a:cubicBezTo>
                  <a:pt x="306164" y="134936"/>
                  <a:pt x="134938" y="306162"/>
                  <a:pt x="134938" y="517381"/>
                </a:cubicBezTo>
                <a:close/>
                <a:moveTo>
                  <a:pt x="0" y="517382"/>
                </a:moveTo>
                <a:cubicBezTo>
                  <a:pt x="0" y="231640"/>
                  <a:pt x="231640" y="0"/>
                  <a:pt x="517382" y="0"/>
                </a:cubicBezTo>
                <a:cubicBezTo>
                  <a:pt x="803124" y="0"/>
                  <a:pt x="1034764" y="231640"/>
                  <a:pt x="1034764" y="517382"/>
                </a:cubicBezTo>
                <a:cubicBezTo>
                  <a:pt x="1034764" y="767406"/>
                  <a:pt x="857415" y="976008"/>
                  <a:pt x="621653" y="1024253"/>
                </a:cubicBezTo>
                <a:lnTo>
                  <a:pt x="620527" y="1024366"/>
                </a:lnTo>
                <a:lnTo>
                  <a:pt x="662992" y="1598797"/>
                </a:lnTo>
                <a:lnTo>
                  <a:pt x="371775" y="1598797"/>
                </a:lnTo>
                <a:lnTo>
                  <a:pt x="414241" y="1024367"/>
                </a:lnTo>
                <a:lnTo>
                  <a:pt x="413112" y="1024253"/>
                </a:lnTo>
                <a:cubicBezTo>
                  <a:pt x="177349" y="976008"/>
                  <a:pt x="0" y="767406"/>
                  <a:pt x="0" y="517382"/>
                </a:cubicBezTo>
                <a:close/>
              </a:path>
            </a:pathLst>
          </a:custGeom>
          <a:solidFill>
            <a:schemeClr val="bg1"/>
          </a:solidFill>
          <a:ln>
            <a:noFill/>
          </a:ln>
          <a:effectLst>
            <a:outerShdw blurRad="12700" dist="12700" dir="270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p>
        </p:txBody>
      </p:sp>
      <p:grpSp>
        <p:nvGrpSpPr>
          <p:cNvPr id="8" name="Group 7"/>
          <p:cNvGrpSpPr/>
          <p:nvPr userDrawn="1"/>
        </p:nvGrpSpPr>
        <p:grpSpPr>
          <a:xfrm>
            <a:off x="-1654908" y="-73804"/>
            <a:ext cx="1569183" cy="612144"/>
            <a:chOff x="-2096383" y="21447"/>
            <a:chExt cx="1569183" cy="612144"/>
          </a:xfrm>
        </p:grpSpPr>
        <p:sp>
          <p:nvSpPr>
            <p:cNvPr id="10" name="TextBox 9"/>
            <p:cNvSpPr txBox="1"/>
            <p:nvPr userDrawn="1"/>
          </p:nvSpPr>
          <p:spPr>
            <a:xfrm>
              <a:off x="-2096383" y="21447"/>
              <a:ext cx="365806" cy="246221"/>
            </a:xfrm>
            <a:prstGeom prst="rect">
              <a:avLst/>
            </a:prstGeom>
            <a:noFill/>
          </p:spPr>
          <p:txBody>
            <a:bodyPr wrap="none" rtlCol="0">
              <a:spAutoFit/>
            </a:bodyPr>
            <a:lstStyle/>
            <a:p>
              <a:r>
                <a:rPr lang="en-US" sz="1000" dirty="0">
                  <a:latin typeface="Open Sans" panose="020B0606030504020204" pitchFamily="34" charset="0"/>
                  <a:ea typeface="Open Sans" panose="020B0606030504020204" pitchFamily="34" charset="0"/>
                  <a:cs typeface="Open Sans" panose="020B0606030504020204" pitchFamily="34" charset="0"/>
                </a:rPr>
                <a:t>By:</a:t>
              </a:r>
            </a:p>
          </p:txBody>
        </p:sp>
        <p:sp>
          <p:nvSpPr>
            <p:cNvPr id="11" name="TextBox 10"/>
            <p:cNvSpPr txBox="1"/>
            <p:nvPr userDrawn="1"/>
          </p:nvSpPr>
          <p:spPr>
            <a:xfrm>
              <a:off x="-1002010" y="387370"/>
              <a:ext cx="474810" cy="246221"/>
            </a:xfrm>
            <a:prstGeom prst="rect">
              <a:avLst/>
            </a:prstGeom>
            <a:noFill/>
          </p:spPr>
          <p:txBody>
            <a:bodyPr wrap="none" rtlCol="0">
              <a:spAutoFit/>
            </a:bodyPr>
            <a:lstStyle/>
            <a:p>
              <a:r>
                <a:rPr lang="en-US" sz="1000" dirty="0">
                  <a:latin typeface="Open Sans" panose="020B0606030504020204" pitchFamily="34" charset="0"/>
                  <a:ea typeface="Open Sans" panose="020B0606030504020204" pitchFamily="34" charset="0"/>
                  <a:cs typeface="Open Sans" panose="020B0606030504020204" pitchFamily="34" charset="0"/>
                </a:rPr>
                <a:t>.com</a:t>
              </a:r>
            </a:p>
          </p:txBody>
        </p:sp>
        <p:pic>
          <p:nvPicPr>
            <p:cNvPr id="12" name="Picture 11"/>
            <p:cNvPicPr>
              <a:picLocks noChangeAspect="1"/>
            </p:cNvPicPr>
            <p:nvPr userDrawn="1"/>
          </p:nvPicPr>
          <p:blipFill>
            <a:blip r:embed="rId3"/>
            <a:stretch>
              <a:fillRect/>
            </a:stretch>
          </p:blipFill>
          <p:spPr>
            <a:xfrm>
              <a:off x="-2018604" y="234547"/>
              <a:ext cx="1405251" cy="185944"/>
            </a:xfrm>
            <a:prstGeom prst="rect">
              <a:avLst/>
            </a:prstGeom>
          </p:spPr>
        </p:pic>
      </p:grpSp>
      <p:sp>
        <p:nvSpPr>
          <p:cNvPr id="13" name="Rectangle 12"/>
          <p:cNvSpPr/>
          <p:nvPr userDrawn="1"/>
        </p:nvSpPr>
        <p:spPr>
          <a:xfrm>
            <a:off x="-88899" y="6959601"/>
            <a:ext cx="1625766" cy="261610"/>
          </a:xfrm>
          <a:prstGeom prst="rect">
            <a:avLst/>
          </a:prstGeom>
        </p:spPr>
        <p:txBody>
          <a:bodyPr wrap="none">
            <a:spAutoFit/>
          </a:bodyPr>
          <a:lstStyle/>
          <a:p>
            <a:r>
              <a:rPr lang="en-US" sz="1100" b="0" i="0" dirty="0">
                <a:solidFill>
                  <a:srgbClr val="555555"/>
                </a:solidFill>
                <a:effectLst/>
                <a:latin typeface="Open Sans" panose="020B0606030504020204" pitchFamily="34" charset="0"/>
              </a:rPr>
              <a:t>© </a:t>
            </a:r>
            <a:r>
              <a:rPr lang="en-US" sz="1100" b="0" i="0" u="none" strike="noStrike" dirty="0">
                <a:solidFill>
                  <a:srgbClr val="A5CD28"/>
                </a:solidFill>
                <a:effectLst/>
                <a:latin typeface="Open Sans" panose="020B0606030504020204" pitchFamily="34" charset="0"/>
                <a:hlinkClick r:id="rId4" tooltip="PresentationGo!"/>
              </a:rPr>
              <a:t>presentationgo.com</a:t>
            </a:r>
            <a:endParaRPr lang="en-US" sz="1100" dirty="0"/>
          </a:p>
        </p:txBody>
      </p:sp>
    </p:spTree>
    <p:extLst>
      <p:ext uri="{BB962C8B-B14F-4D97-AF65-F5344CB8AC3E}">
        <p14:creationId xmlns:p14="http://schemas.microsoft.com/office/powerpoint/2010/main" val="1744778548"/>
      </p:ext>
    </p:extLst>
  </p:cSld>
  <p:clrMap bg1="lt1" tx1="dk1" bg2="lt2" tx2="dk2" accent1="accent1" accent2="accent2" accent3="accent3" accent4="accent4" accent5="accent5" accent6="accent6" hlink="hlink" folHlink="folHlink"/>
  <p:sldLayoutIdLst>
    <p:sldLayoutId id="2147483971" r:id="rId1"/>
  </p:sldLayoutIdLst>
  <p:txStyles>
    <p:titleStyle>
      <a:lvl1pPr algn="l" defTabSz="914400" rtl="0" eaLnBrk="1" latinLnBrk="0" hangingPunct="1">
        <a:lnSpc>
          <a:spcPct val="90000"/>
        </a:lnSpc>
        <a:spcBef>
          <a:spcPct val="0"/>
        </a:spcBef>
        <a:buNone/>
        <a:defRPr lang="en-US" sz="3600" b="1" kern="1200">
          <a:solidFill>
            <a:schemeClr val="tx1"/>
          </a:solidFill>
          <a:latin typeface="Helvetica" panose="020B0500000000000000"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a:gsLst>
            <a:gs pos="0">
              <a:srgbClr val="EFEDEE"/>
            </a:gs>
            <a:gs pos="53000">
              <a:srgbClr val="F1EFF0"/>
            </a:gs>
            <a:gs pos="77000">
              <a:srgbClr val="EFEDEE"/>
            </a:gs>
            <a:gs pos="100000">
              <a:srgbClr val="EFEBEC"/>
            </a:gs>
          </a:gsLst>
          <a:lin ang="5400000" scaled="1"/>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06332"/>
            <a:ext cx="7886700" cy="739056"/>
          </a:xfrm>
          <a:prstGeom prst="rect">
            <a:avLst/>
          </a:prstGeom>
        </p:spPr>
        <p:txBody>
          <a:bodyPr>
            <a:normAutofit/>
          </a:bodyPr>
          <a:lstStyle/>
          <a:p>
            <a:pPr marL="0" lvl="0"/>
            <a:r>
              <a:rPr lang="en-US"/>
              <a:t>Click to edit Master title style</a:t>
            </a:r>
          </a:p>
        </p:txBody>
      </p:sp>
      <p:sp>
        <p:nvSpPr>
          <p:cNvPr id="3" name="Text Placeholder 2"/>
          <p:cNvSpPr>
            <a:spLocks noGrp="1"/>
          </p:cNvSpPr>
          <p:nvPr>
            <p:ph type="body" idx="1"/>
          </p:nvPr>
        </p:nvSpPr>
        <p:spPr>
          <a:xfrm>
            <a:off x="628650" y="1219200"/>
            <a:ext cx="7886700" cy="49577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8"/>
          <p:cNvSpPr/>
          <p:nvPr userDrawn="1"/>
        </p:nvSpPr>
        <p:spPr>
          <a:xfrm>
            <a:off x="0" y="6305910"/>
            <a:ext cx="9144000" cy="5520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150" normalizeH="0" baseline="0" noProof="0" dirty="0">
                <a:ln>
                  <a:noFill/>
                </a:ln>
                <a:solidFill>
                  <a:prstClr val="white">
                    <a:lumMod val="75000"/>
                  </a:prstClr>
                </a:solidFill>
                <a:effectLst/>
                <a:uLnTx/>
                <a:uFillTx/>
                <a:latin typeface="+mn-lt"/>
                <a:ea typeface="+mn-ea"/>
                <a:cs typeface="+mn-cs"/>
              </a:rPr>
              <a:t>www.</a:t>
            </a:r>
            <a:r>
              <a:rPr kumimoji="0" lang="en-US" sz="3200" b="0" i="0" u="none" strike="noStrike" kern="1200" cap="none" spc="150" normalizeH="0" baseline="0" noProof="0" dirty="0">
                <a:ln>
                  <a:noFill/>
                </a:ln>
                <a:solidFill>
                  <a:prstClr val="black">
                    <a:lumMod val="85000"/>
                    <a:lumOff val="15000"/>
                  </a:prstClr>
                </a:solidFill>
                <a:effectLst/>
                <a:uLnTx/>
                <a:uFillTx/>
                <a:latin typeface="+mn-lt"/>
                <a:ea typeface="+mn-ea"/>
                <a:cs typeface="+mn-cs"/>
              </a:rPr>
              <a:t>presentationgo</a:t>
            </a:r>
            <a:r>
              <a:rPr kumimoji="0" lang="en-US" sz="3200" b="0" i="0" u="none" strike="noStrike" kern="1200" cap="none" spc="150" normalizeH="0" baseline="0" noProof="0" dirty="0">
                <a:ln>
                  <a:noFill/>
                </a:ln>
                <a:solidFill>
                  <a:prstClr val="white">
                    <a:lumMod val="75000"/>
                  </a:prstClr>
                </a:solidFill>
                <a:effectLst/>
                <a:uLnTx/>
                <a:uFillTx/>
                <a:latin typeface="+mn-lt"/>
                <a:ea typeface="+mn-ea"/>
                <a:cs typeface="+mn-cs"/>
              </a:rPr>
              <a:t>.com</a:t>
            </a:r>
          </a:p>
        </p:txBody>
      </p:sp>
      <p:sp>
        <p:nvSpPr>
          <p:cNvPr id="23" name="Freeform 22"/>
          <p:cNvSpPr/>
          <p:nvPr userDrawn="1"/>
        </p:nvSpPr>
        <p:spPr>
          <a:xfrm rot="5400000">
            <a:off x="91178" y="116438"/>
            <a:ext cx="369496" cy="570902"/>
          </a:xfrm>
          <a:custGeom>
            <a:avLst/>
            <a:gdLst>
              <a:gd name="connsiteX0" fmla="*/ 210916 w 1034764"/>
              <a:gd name="connsiteY0" fmla="*/ 535701 h 1598797"/>
              <a:gd name="connsiteX1" fmla="*/ 331908 w 1034764"/>
              <a:gd name="connsiteY1" fmla="*/ 284049 h 1598797"/>
              <a:gd name="connsiteX2" fmla="*/ 741774 w 1034764"/>
              <a:gd name="connsiteY2" fmla="*/ 315409 h 1598797"/>
              <a:gd name="connsiteX3" fmla="*/ 403935 w 1034764"/>
              <a:gd name="connsiteY3" fmla="*/ 375418 h 1598797"/>
              <a:gd name="connsiteX4" fmla="*/ 266699 w 1034764"/>
              <a:gd name="connsiteY4" fmla="*/ 689905 h 1598797"/>
              <a:gd name="connsiteX5" fmla="*/ 266698 w 1034764"/>
              <a:gd name="connsiteY5" fmla="*/ 689907 h 1598797"/>
              <a:gd name="connsiteX6" fmla="*/ 210916 w 1034764"/>
              <a:gd name="connsiteY6" fmla="*/ 535701 h 1598797"/>
              <a:gd name="connsiteX7" fmla="*/ 134938 w 1034764"/>
              <a:gd name="connsiteY7" fmla="*/ 517381 h 1598797"/>
              <a:gd name="connsiteX8" fmla="*/ 517383 w 1034764"/>
              <a:gd name="connsiteY8" fmla="*/ 899826 h 1598797"/>
              <a:gd name="connsiteX9" fmla="*/ 899828 w 1034764"/>
              <a:gd name="connsiteY9" fmla="*/ 517381 h 1598797"/>
              <a:gd name="connsiteX10" fmla="*/ 517383 w 1034764"/>
              <a:gd name="connsiteY10" fmla="*/ 134936 h 1598797"/>
              <a:gd name="connsiteX11" fmla="*/ 134938 w 1034764"/>
              <a:gd name="connsiteY11" fmla="*/ 517381 h 1598797"/>
              <a:gd name="connsiteX12" fmla="*/ 0 w 1034764"/>
              <a:gd name="connsiteY12" fmla="*/ 517382 h 1598797"/>
              <a:gd name="connsiteX13" fmla="*/ 517382 w 1034764"/>
              <a:gd name="connsiteY13" fmla="*/ 0 h 1598797"/>
              <a:gd name="connsiteX14" fmla="*/ 1034764 w 1034764"/>
              <a:gd name="connsiteY14" fmla="*/ 517382 h 1598797"/>
              <a:gd name="connsiteX15" fmla="*/ 621653 w 1034764"/>
              <a:gd name="connsiteY15" fmla="*/ 1024253 h 1598797"/>
              <a:gd name="connsiteX16" fmla="*/ 620527 w 1034764"/>
              <a:gd name="connsiteY16" fmla="*/ 1024366 h 1598797"/>
              <a:gd name="connsiteX17" fmla="*/ 662992 w 1034764"/>
              <a:gd name="connsiteY17" fmla="*/ 1598797 h 1598797"/>
              <a:gd name="connsiteX18" fmla="*/ 371775 w 1034764"/>
              <a:gd name="connsiteY18" fmla="*/ 1598797 h 1598797"/>
              <a:gd name="connsiteX19" fmla="*/ 414241 w 1034764"/>
              <a:gd name="connsiteY19" fmla="*/ 1024367 h 1598797"/>
              <a:gd name="connsiteX20" fmla="*/ 413112 w 1034764"/>
              <a:gd name="connsiteY20" fmla="*/ 1024253 h 1598797"/>
              <a:gd name="connsiteX21" fmla="*/ 0 w 1034764"/>
              <a:gd name="connsiteY21" fmla="*/ 517382 h 1598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34764" h="1598797">
                <a:moveTo>
                  <a:pt x="210916" y="535701"/>
                </a:moveTo>
                <a:cubicBezTo>
                  <a:pt x="207764" y="443901"/>
                  <a:pt x="249915" y="348683"/>
                  <a:pt x="331908" y="284049"/>
                </a:cubicBezTo>
                <a:cubicBezTo>
                  <a:pt x="463097" y="180634"/>
                  <a:pt x="646600" y="194675"/>
                  <a:pt x="741774" y="315409"/>
                </a:cubicBezTo>
                <a:cubicBezTo>
                  <a:pt x="631231" y="275026"/>
                  <a:pt x="502220" y="297941"/>
                  <a:pt x="403935" y="375418"/>
                </a:cubicBezTo>
                <a:cubicBezTo>
                  <a:pt x="305650" y="452895"/>
                  <a:pt x="253243" y="572989"/>
                  <a:pt x="266699" y="689905"/>
                </a:cubicBezTo>
                <a:lnTo>
                  <a:pt x="266698" y="689907"/>
                </a:lnTo>
                <a:cubicBezTo>
                  <a:pt x="231008" y="644631"/>
                  <a:pt x="212807" y="590781"/>
                  <a:pt x="210916" y="535701"/>
                </a:cubicBezTo>
                <a:close/>
                <a:moveTo>
                  <a:pt x="134938" y="517381"/>
                </a:moveTo>
                <a:cubicBezTo>
                  <a:pt x="134938" y="728600"/>
                  <a:pt x="306164" y="899826"/>
                  <a:pt x="517383" y="899826"/>
                </a:cubicBezTo>
                <a:cubicBezTo>
                  <a:pt x="728602" y="899826"/>
                  <a:pt x="899828" y="728600"/>
                  <a:pt x="899828" y="517381"/>
                </a:cubicBezTo>
                <a:cubicBezTo>
                  <a:pt x="899828" y="306162"/>
                  <a:pt x="728602" y="134936"/>
                  <a:pt x="517383" y="134936"/>
                </a:cubicBezTo>
                <a:cubicBezTo>
                  <a:pt x="306164" y="134936"/>
                  <a:pt x="134938" y="306162"/>
                  <a:pt x="134938" y="517381"/>
                </a:cubicBezTo>
                <a:close/>
                <a:moveTo>
                  <a:pt x="0" y="517382"/>
                </a:moveTo>
                <a:cubicBezTo>
                  <a:pt x="0" y="231640"/>
                  <a:pt x="231640" y="0"/>
                  <a:pt x="517382" y="0"/>
                </a:cubicBezTo>
                <a:cubicBezTo>
                  <a:pt x="803124" y="0"/>
                  <a:pt x="1034764" y="231640"/>
                  <a:pt x="1034764" y="517382"/>
                </a:cubicBezTo>
                <a:cubicBezTo>
                  <a:pt x="1034764" y="767406"/>
                  <a:pt x="857415" y="976008"/>
                  <a:pt x="621653" y="1024253"/>
                </a:cubicBezTo>
                <a:lnTo>
                  <a:pt x="620527" y="1024366"/>
                </a:lnTo>
                <a:lnTo>
                  <a:pt x="662992" y="1598797"/>
                </a:lnTo>
                <a:lnTo>
                  <a:pt x="371775" y="1598797"/>
                </a:lnTo>
                <a:lnTo>
                  <a:pt x="414241" y="1024367"/>
                </a:lnTo>
                <a:lnTo>
                  <a:pt x="413112" y="1024253"/>
                </a:lnTo>
                <a:cubicBezTo>
                  <a:pt x="177349" y="976008"/>
                  <a:pt x="0" y="767406"/>
                  <a:pt x="0" y="517382"/>
                </a:cubicBezTo>
                <a:close/>
              </a:path>
            </a:pathLst>
          </a:custGeom>
          <a:solidFill>
            <a:schemeClr val="bg1"/>
          </a:solidFill>
          <a:ln>
            <a:noFill/>
          </a:ln>
          <a:effectLst>
            <a:outerShdw blurRad="12700" dist="12700" dir="270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p>
        </p:txBody>
      </p:sp>
      <p:grpSp>
        <p:nvGrpSpPr>
          <p:cNvPr id="8" name="Group 7"/>
          <p:cNvGrpSpPr/>
          <p:nvPr userDrawn="1"/>
        </p:nvGrpSpPr>
        <p:grpSpPr>
          <a:xfrm>
            <a:off x="-1654908" y="-73804"/>
            <a:ext cx="1569183" cy="612144"/>
            <a:chOff x="-2096383" y="21447"/>
            <a:chExt cx="1569183" cy="612144"/>
          </a:xfrm>
        </p:grpSpPr>
        <p:sp>
          <p:nvSpPr>
            <p:cNvPr id="10" name="TextBox 9"/>
            <p:cNvSpPr txBox="1"/>
            <p:nvPr userDrawn="1"/>
          </p:nvSpPr>
          <p:spPr>
            <a:xfrm>
              <a:off x="-2096383" y="21447"/>
              <a:ext cx="365806" cy="246221"/>
            </a:xfrm>
            <a:prstGeom prst="rect">
              <a:avLst/>
            </a:prstGeom>
            <a:noFill/>
          </p:spPr>
          <p:txBody>
            <a:bodyPr wrap="none" rtlCol="0">
              <a:spAutoFit/>
            </a:bodyPr>
            <a:lstStyle/>
            <a:p>
              <a:r>
                <a:rPr lang="en-US" sz="1000" dirty="0">
                  <a:latin typeface="Open Sans" panose="020B0606030504020204" pitchFamily="34" charset="0"/>
                  <a:ea typeface="Open Sans" panose="020B0606030504020204" pitchFamily="34" charset="0"/>
                  <a:cs typeface="Open Sans" panose="020B0606030504020204" pitchFamily="34" charset="0"/>
                </a:rPr>
                <a:t>By:</a:t>
              </a:r>
            </a:p>
          </p:txBody>
        </p:sp>
        <p:sp>
          <p:nvSpPr>
            <p:cNvPr id="11" name="TextBox 10"/>
            <p:cNvSpPr txBox="1"/>
            <p:nvPr userDrawn="1"/>
          </p:nvSpPr>
          <p:spPr>
            <a:xfrm>
              <a:off x="-1002010" y="387370"/>
              <a:ext cx="474810" cy="246221"/>
            </a:xfrm>
            <a:prstGeom prst="rect">
              <a:avLst/>
            </a:prstGeom>
            <a:noFill/>
          </p:spPr>
          <p:txBody>
            <a:bodyPr wrap="none" rtlCol="0">
              <a:spAutoFit/>
            </a:bodyPr>
            <a:lstStyle/>
            <a:p>
              <a:r>
                <a:rPr lang="en-US" sz="1000" dirty="0">
                  <a:latin typeface="Open Sans" panose="020B0606030504020204" pitchFamily="34" charset="0"/>
                  <a:ea typeface="Open Sans" panose="020B0606030504020204" pitchFamily="34" charset="0"/>
                  <a:cs typeface="Open Sans" panose="020B0606030504020204" pitchFamily="34" charset="0"/>
                </a:rPr>
                <a:t>.com</a:t>
              </a:r>
            </a:p>
          </p:txBody>
        </p:sp>
        <p:pic>
          <p:nvPicPr>
            <p:cNvPr id="12" name="Picture 11"/>
            <p:cNvPicPr>
              <a:picLocks noChangeAspect="1"/>
            </p:cNvPicPr>
            <p:nvPr userDrawn="1"/>
          </p:nvPicPr>
          <p:blipFill>
            <a:blip r:embed="rId3"/>
            <a:stretch>
              <a:fillRect/>
            </a:stretch>
          </p:blipFill>
          <p:spPr>
            <a:xfrm>
              <a:off x="-2018604" y="234547"/>
              <a:ext cx="1405251" cy="185944"/>
            </a:xfrm>
            <a:prstGeom prst="rect">
              <a:avLst/>
            </a:prstGeom>
          </p:spPr>
        </p:pic>
      </p:grpSp>
      <p:sp>
        <p:nvSpPr>
          <p:cNvPr id="13" name="Rectangle 12"/>
          <p:cNvSpPr/>
          <p:nvPr userDrawn="1"/>
        </p:nvSpPr>
        <p:spPr>
          <a:xfrm>
            <a:off x="-88899" y="6959601"/>
            <a:ext cx="1625766" cy="261610"/>
          </a:xfrm>
          <a:prstGeom prst="rect">
            <a:avLst/>
          </a:prstGeom>
        </p:spPr>
        <p:txBody>
          <a:bodyPr wrap="none">
            <a:spAutoFit/>
          </a:bodyPr>
          <a:lstStyle/>
          <a:p>
            <a:r>
              <a:rPr lang="en-US" sz="1100" b="0" i="0" dirty="0">
                <a:solidFill>
                  <a:srgbClr val="555555"/>
                </a:solidFill>
                <a:effectLst/>
                <a:latin typeface="Open Sans" panose="020B0606030504020204" pitchFamily="34" charset="0"/>
              </a:rPr>
              <a:t>© </a:t>
            </a:r>
            <a:r>
              <a:rPr lang="en-US" sz="1100" b="0" i="0" u="none" strike="noStrike" dirty="0">
                <a:solidFill>
                  <a:srgbClr val="A5CD28"/>
                </a:solidFill>
                <a:effectLst/>
                <a:latin typeface="Open Sans" panose="020B0606030504020204" pitchFamily="34" charset="0"/>
                <a:hlinkClick r:id="rId4" tooltip="PresentationGo!"/>
              </a:rPr>
              <a:t>presentationgo.com</a:t>
            </a:r>
            <a:endParaRPr lang="en-US" sz="1100" dirty="0"/>
          </a:p>
        </p:txBody>
      </p:sp>
    </p:spTree>
    <p:extLst>
      <p:ext uri="{BB962C8B-B14F-4D97-AF65-F5344CB8AC3E}">
        <p14:creationId xmlns:p14="http://schemas.microsoft.com/office/powerpoint/2010/main" val="1122286640"/>
      </p:ext>
    </p:extLst>
  </p:cSld>
  <p:clrMap bg1="lt1" tx1="dk1" bg2="lt2" tx2="dk2" accent1="accent1" accent2="accent2" accent3="accent3" accent4="accent4" accent5="accent5" accent6="accent6" hlink="hlink" folHlink="folHlink"/>
  <p:sldLayoutIdLst>
    <p:sldLayoutId id="2147483973" r:id="rId1"/>
  </p:sldLayoutIdLst>
  <p:txStyles>
    <p:titleStyle>
      <a:lvl1pPr algn="l" defTabSz="914400" rtl="0" eaLnBrk="1" latinLnBrk="0" hangingPunct="1">
        <a:lnSpc>
          <a:spcPct val="90000"/>
        </a:lnSpc>
        <a:spcBef>
          <a:spcPct val="0"/>
        </a:spcBef>
        <a:buNone/>
        <a:defRPr lang="en-US" sz="3600" b="1" kern="1200">
          <a:solidFill>
            <a:schemeClr val="tx1"/>
          </a:solidFill>
          <a:latin typeface="Helvetica" panose="020B0500000000000000"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a:gsLst>
            <a:gs pos="0">
              <a:srgbClr val="EFEDEE"/>
            </a:gs>
            <a:gs pos="53000">
              <a:srgbClr val="F1EFF0"/>
            </a:gs>
            <a:gs pos="77000">
              <a:srgbClr val="EFEDEE"/>
            </a:gs>
            <a:gs pos="100000">
              <a:srgbClr val="EFEBEC"/>
            </a:gs>
          </a:gsLst>
          <a:lin ang="5400000" scaled="1"/>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06332"/>
            <a:ext cx="7886700" cy="739056"/>
          </a:xfrm>
          <a:prstGeom prst="rect">
            <a:avLst/>
          </a:prstGeom>
        </p:spPr>
        <p:txBody>
          <a:bodyPr rIns="0">
            <a:normAutofit/>
          </a:bodyPr>
          <a:lstStyle/>
          <a:p>
            <a:pPr marL="0" lvl="0"/>
            <a:r>
              <a:rPr lang="en-US"/>
              <a:t>Click to edit Master title style</a:t>
            </a:r>
          </a:p>
        </p:txBody>
      </p:sp>
      <p:sp>
        <p:nvSpPr>
          <p:cNvPr id="3" name="Text Placeholder 2"/>
          <p:cNvSpPr>
            <a:spLocks noGrp="1"/>
          </p:cNvSpPr>
          <p:nvPr>
            <p:ph type="body" idx="1"/>
          </p:nvPr>
        </p:nvSpPr>
        <p:spPr>
          <a:xfrm>
            <a:off x="628650" y="1219200"/>
            <a:ext cx="7886700" cy="49577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8"/>
          <p:cNvSpPr/>
          <p:nvPr userDrawn="1"/>
        </p:nvSpPr>
        <p:spPr>
          <a:xfrm>
            <a:off x="0" y="6305910"/>
            <a:ext cx="9144000" cy="5520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150" normalizeH="0" baseline="0" noProof="0" dirty="0">
                <a:ln>
                  <a:noFill/>
                </a:ln>
                <a:solidFill>
                  <a:prstClr val="white">
                    <a:lumMod val="75000"/>
                  </a:prstClr>
                </a:solidFill>
                <a:effectLst/>
                <a:uLnTx/>
                <a:uFillTx/>
                <a:latin typeface="+mn-lt"/>
                <a:ea typeface="+mn-ea"/>
                <a:cs typeface="+mn-cs"/>
              </a:rPr>
              <a:t>www.</a:t>
            </a:r>
            <a:r>
              <a:rPr kumimoji="0" lang="en-US" sz="3200" b="0" i="0" u="none" strike="noStrike" kern="1200" cap="none" spc="150" normalizeH="0" baseline="0" noProof="0" dirty="0">
                <a:ln>
                  <a:noFill/>
                </a:ln>
                <a:solidFill>
                  <a:prstClr val="black">
                    <a:lumMod val="85000"/>
                    <a:lumOff val="15000"/>
                  </a:prstClr>
                </a:solidFill>
                <a:effectLst/>
                <a:uLnTx/>
                <a:uFillTx/>
                <a:latin typeface="+mn-lt"/>
                <a:ea typeface="+mn-ea"/>
                <a:cs typeface="+mn-cs"/>
              </a:rPr>
              <a:t>presentationgo</a:t>
            </a:r>
            <a:r>
              <a:rPr kumimoji="0" lang="en-US" sz="3200" b="0" i="0" u="none" strike="noStrike" kern="1200" cap="none" spc="150" normalizeH="0" baseline="0" noProof="0" dirty="0">
                <a:ln>
                  <a:noFill/>
                </a:ln>
                <a:solidFill>
                  <a:prstClr val="white">
                    <a:lumMod val="75000"/>
                  </a:prstClr>
                </a:solidFill>
                <a:effectLst/>
                <a:uLnTx/>
                <a:uFillTx/>
                <a:latin typeface="+mn-lt"/>
                <a:ea typeface="+mn-ea"/>
                <a:cs typeface="+mn-cs"/>
              </a:rPr>
              <a:t>.com</a:t>
            </a:r>
          </a:p>
        </p:txBody>
      </p:sp>
      <p:sp>
        <p:nvSpPr>
          <p:cNvPr id="23" name="Freeform 22"/>
          <p:cNvSpPr/>
          <p:nvPr userDrawn="1"/>
        </p:nvSpPr>
        <p:spPr>
          <a:xfrm rot="5400000">
            <a:off x="91178" y="116438"/>
            <a:ext cx="369496" cy="570902"/>
          </a:xfrm>
          <a:custGeom>
            <a:avLst/>
            <a:gdLst>
              <a:gd name="connsiteX0" fmla="*/ 210916 w 1034764"/>
              <a:gd name="connsiteY0" fmla="*/ 535701 h 1598797"/>
              <a:gd name="connsiteX1" fmla="*/ 331908 w 1034764"/>
              <a:gd name="connsiteY1" fmla="*/ 284049 h 1598797"/>
              <a:gd name="connsiteX2" fmla="*/ 741774 w 1034764"/>
              <a:gd name="connsiteY2" fmla="*/ 315409 h 1598797"/>
              <a:gd name="connsiteX3" fmla="*/ 403935 w 1034764"/>
              <a:gd name="connsiteY3" fmla="*/ 375418 h 1598797"/>
              <a:gd name="connsiteX4" fmla="*/ 266699 w 1034764"/>
              <a:gd name="connsiteY4" fmla="*/ 689905 h 1598797"/>
              <a:gd name="connsiteX5" fmla="*/ 266698 w 1034764"/>
              <a:gd name="connsiteY5" fmla="*/ 689907 h 1598797"/>
              <a:gd name="connsiteX6" fmla="*/ 210916 w 1034764"/>
              <a:gd name="connsiteY6" fmla="*/ 535701 h 1598797"/>
              <a:gd name="connsiteX7" fmla="*/ 134938 w 1034764"/>
              <a:gd name="connsiteY7" fmla="*/ 517381 h 1598797"/>
              <a:gd name="connsiteX8" fmla="*/ 517383 w 1034764"/>
              <a:gd name="connsiteY8" fmla="*/ 899826 h 1598797"/>
              <a:gd name="connsiteX9" fmla="*/ 899828 w 1034764"/>
              <a:gd name="connsiteY9" fmla="*/ 517381 h 1598797"/>
              <a:gd name="connsiteX10" fmla="*/ 517383 w 1034764"/>
              <a:gd name="connsiteY10" fmla="*/ 134936 h 1598797"/>
              <a:gd name="connsiteX11" fmla="*/ 134938 w 1034764"/>
              <a:gd name="connsiteY11" fmla="*/ 517381 h 1598797"/>
              <a:gd name="connsiteX12" fmla="*/ 0 w 1034764"/>
              <a:gd name="connsiteY12" fmla="*/ 517382 h 1598797"/>
              <a:gd name="connsiteX13" fmla="*/ 517382 w 1034764"/>
              <a:gd name="connsiteY13" fmla="*/ 0 h 1598797"/>
              <a:gd name="connsiteX14" fmla="*/ 1034764 w 1034764"/>
              <a:gd name="connsiteY14" fmla="*/ 517382 h 1598797"/>
              <a:gd name="connsiteX15" fmla="*/ 621653 w 1034764"/>
              <a:gd name="connsiteY15" fmla="*/ 1024253 h 1598797"/>
              <a:gd name="connsiteX16" fmla="*/ 620527 w 1034764"/>
              <a:gd name="connsiteY16" fmla="*/ 1024366 h 1598797"/>
              <a:gd name="connsiteX17" fmla="*/ 662992 w 1034764"/>
              <a:gd name="connsiteY17" fmla="*/ 1598797 h 1598797"/>
              <a:gd name="connsiteX18" fmla="*/ 371775 w 1034764"/>
              <a:gd name="connsiteY18" fmla="*/ 1598797 h 1598797"/>
              <a:gd name="connsiteX19" fmla="*/ 414241 w 1034764"/>
              <a:gd name="connsiteY19" fmla="*/ 1024367 h 1598797"/>
              <a:gd name="connsiteX20" fmla="*/ 413112 w 1034764"/>
              <a:gd name="connsiteY20" fmla="*/ 1024253 h 1598797"/>
              <a:gd name="connsiteX21" fmla="*/ 0 w 1034764"/>
              <a:gd name="connsiteY21" fmla="*/ 517382 h 1598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34764" h="1598797">
                <a:moveTo>
                  <a:pt x="210916" y="535701"/>
                </a:moveTo>
                <a:cubicBezTo>
                  <a:pt x="207764" y="443901"/>
                  <a:pt x="249915" y="348683"/>
                  <a:pt x="331908" y="284049"/>
                </a:cubicBezTo>
                <a:cubicBezTo>
                  <a:pt x="463097" y="180634"/>
                  <a:pt x="646600" y="194675"/>
                  <a:pt x="741774" y="315409"/>
                </a:cubicBezTo>
                <a:cubicBezTo>
                  <a:pt x="631231" y="275026"/>
                  <a:pt x="502220" y="297941"/>
                  <a:pt x="403935" y="375418"/>
                </a:cubicBezTo>
                <a:cubicBezTo>
                  <a:pt x="305650" y="452895"/>
                  <a:pt x="253243" y="572989"/>
                  <a:pt x="266699" y="689905"/>
                </a:cubicBezTo>
                <a:lnTo>
                  <a:pt x="266698" y="689907"/>
                </a:lnTo>
                <a:cubicBezTo>
                  <a:pt x="231008" y="644631"/>
                  <a:pt x="212807" y="590781"/>
                  <a:pt x="210916" y="535701"/>
                </a:cubicBezTo>
                <a:close/>
                <a:moveTo>
                  <a:pt x="134938" y="517381"/>
                </a:moveTo>
                <a:cubicBezTo>
                  <a:pt x="134938" y="728600"/>
                  <a:pt x="306164" y="899826"/>
                  <a:pt x="517383" y="899826"/>
                </a:cubicBezTo>
                <a:cubicBezTo>
                  <a:pt x="728602" y="899826"/>
                  <a:pt x="899828" y="728600"/>
                  <a:pt x="899828" y="517381"/>
                </a:cubicBezTo>
                <a:cubicBezTo>
                  <a:pt x="899828" y="306162"/>
                  <a:pt x="728602" y="134936"/>
                  <a:pt x="517383" y="134936"/>
                </a:cubicBezTo>
                <a:cubicBezTo>
                  <a:pt x="306164" y="134936"/>
                  <a:pt x="134938" y="306162"/>
                  <a:pt x="134938" y="517381"/>
                </a:cubicBezTo>
                <a:close/>
                <a:moveTo>
                  <a:pt x="0" y="517382"/>
                </a:moveTo>
                <a:cubicBezTo>
                  <a:pt x="0" y="231640"/>
                  <a:pt x="231640" y="0"/>
                  <a:pt x="517382" y="0"/>
                </a:cubicBezTo>
                <a:cubicBezTo>
                  <a:pt x="803124" y="0"/>
                  <a:pt x="1034764" y="231640"/>
                  <a:pt x="1034764" y="517382"/>
                </a:cubicBezTo>
                <a:cubicBezTo>
                  <a:pt x="1034764" y="767406"/>
                  <a:pt x="857415" y="976008"/>
                  <a:pt x="621653" y="1024253"/>
                </a:cubicBezTo>
                <a:lnTo>
                  <a:pt x="620527" y="1024366"/>
                </a:lnTo>
                <a:lnTo>
                  <a:pt x="662992" y="1598797"/>
                </a:lnTo>
                <a:lnTo>
                  <a:pt x="371775" y="1598797"/>
                </a:lnTo>
                <a:lnTo>
                  <a:pt x="414241" y="1024367"/>
                </a:lnTo>
                <a:lnTo>
                  <a:pt x="413112" y="1024253"/>
                </a:lnTo>
                <a:cubicBezTo>
                  <a:pt x="177349" y="976008"/>
                  <a:pt x="0" y="767406"/>
                  <a:pt x="0" y="517382"/>
                </a:cubicBezTo>
                <a:close/>
              </a:path>
            </a:pathLst>
          </a:custGeom>
          <a:solidFill>
            <a:schemeClr val="bg1"/>
          </a:solidFill>
          <a:ln>
            <a:noFill/>
          </a:ln>
          <a:effectLst>
            <a:outerShdw blurRad="12700" dist="12700" dir="270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p>
        </p:txBody>
      </p:sp>
      <p:grpSp>
        <p:nvGrpSpPr>
          <p:cNvPr id="8" name="Group 7"/>
          <p:cNvGrpSpPr/>
          <p:nvPr userDrawn="1"/>
        </p:nvGrpSpPr>
        <p:grpSpPr>
          <a:xfrm>
            <a:off x="-1654908" y="-73804"/>
            <a:ext cx="1569183" cy="612144"/>
            <a:chOff x="-2096383" y="21447"/>
            <a:chExt cx="1569183" cy="612144"/>
          </a:xfrm>
        </p:grpSpPr>
        <p:sp>
          <p:nvSpPr>
            <p:cNvPr id="10" name="TextBox 9"/>
            <p:cNvSpPr txBox="1"/>
            <p:nvPr userDrawn="1"/>
          </p:nvSpPr>
          <p:spPr>
            <a:xfrm>
              <a:off x="-2096383" y="21447"/>
              <a:ext cx="365806" cy="246221"/>
            </a:xfrm>
            <a:prstGeom prst="rect">
              <a:avLst/>
            </a:prstGeom>
            <a:noFill/>
          </p:spPr>
          <p:txBody>
            <a:bodyPr wrap="none" rtlCol="0">
              <a:spAutoFit/>
            </a:bodyPr>
            <a:lstStyle/>
            <a:p>
              <a:r>
                <a:rPr lang="en-US" sz="1000" dirty="0">
                  <a:latin typeface="Open Sans" panose="020B0606030504020204" pitchFamily="34" charset="0"/>
                  <a:ea typeface="Open Sans" panose="020B0606030504020204" pitchFamily="34" charset="0"/>
                  <a:cs typeface="Open Sans" panose="020B0606030504020204" pitchFamily="34" charset="0"/>
                </a:rPr>
                <a:t>By:</a:t>
              </a:r>
            </a:p>
          </p:txBody>
        </p:sp>
        <p:sp>
          <p:nvSpPr>
            <p:cNvPr id="11" name="TextBox 10"/>
            <p:cNvSpPr txBox="1"/>
            <p:nvPr userDrawn="1"/>
          </p:nvSpPr>
          <p:spPr>
            <a:xfrm>
              <a:off x="-1002010" y="387370"/>
              <a:ext cx="474810" cy="246221"/>
            </a:xfrm>
            <a:prstGeom prst="rect">
              <a:avLst/>
            </a:prstGeom>
            <a:noFill/>
          </p:spPr>
          <p:txBody>
            <a:bodyPr wrap="none" rtlCol="0">
              <a:spAutoFit/>
            </a:bodyPr>
            <a:lstStyle/>
            <a:p>
              <a:r>
                <a:rPr lang="en-US" sz="1000" dirty="0">
                  <a:latin typeface="Open Sans" panose="020B0606030504020204" pitchFamily="34" charset="0"/>
                  <a:ea typeface="Open Sans" panose="020B0606030504020204" pitchFamily="34" charset="0"/>
                  <a:cs typeface="Open Sans" panose="020B0606030504020204" pitchFamily="34" charset="0"/>
                </a:rPr>
                <a:t>.com</a:t>
              </a:r>
            </a:p>
          </p:txBody>
        </p:sp>
        <p:pic>
          <p:nvPicPr>
            <p:cNvPr id="12" name="Picture 11"/>
            <p:cNvPicPr>
              <a:picLocks noChangeAspect="1"/>
            </p:cNvPicPr>
            <p:nvPr userDrawn="1"/>
          </p:nvPicPr>
          <p:blipFill>
            <a:blip r:embed="rId3"/>
            <a:stretch>
              <a:fillRect/>
            </a:stretch>
          </p:blipFill>
          <p:spPr>
            <a:xfrm>
              <a:off x="-2018604" y="234547"/>
              <a:ext cx="1405251" cy="185944"/>
            </a:xfrm>
            <a:prstGeom prst="rect">
              <a:avLst/>
            </a:prstGeom>
          </p:spPr>
        </p:pic>
      </p:grpSp>
      <p:sp>
        <p:nvSpPr>
          <p:cNvPr id="13" name="Rectangle 12"/>
          <p:cNvSpPr/>
          <p:nvPr userDrawn="1"/>
        </p:nvSpPr>
        <p:spPr>
          <a:xfrm>
            <a:off x="-88899" y="6959601"/>
            <a:ext cx="1625766" cy="261610"/>
          </a:xfrm>
          <a:prstGeom prst="rect">
            <a:avLst/>
          </a:prstGeom>
        </p:spPr>
        <p:txBody>
          <a:bodyPr wrap="none">
            <a:spAutoFit/>
          </a:bodyPr>
          <a:lstStyle/>
          <a:p>
            <a:r>
              <a:rPr lang="en-US" sz="1100" b="0" i="0" dirty="0">
                <a:solidFill>
                  <a:srgbClr val="555555"/>
                </a:solidFill>
                <a:effectLst/>
                <a:latin typeface="Open Sans" panose="020B0606030504020204" pitchFamily="34" charset="0"/>
              </a:rPr>
              <a:t>© </a:t>
            </a:r>
            <a:r>
              <a:rPr lang="en-US" sz="1100" b="0" i="0" u="none" strike="noStrike" dirty="0">
                <a:solidFill>
                  <a:srgbClr val="A5CD28"/>
                </a:solidFill>
                <a:effectLst/>
                <a:latin typeface="Open Sans" panose="020B0606030504020204" pitchFamily="34" charset="0"/>
                <a:hlinkClick r:id="rId4" tooltip="PresentationGo!"/>
              </a:rPr>
              <a:t>presentationgo.com</a:t>
            </a:r>
            <a:endParaRPr lang="en-US" sz="1100" dirty="0"/>
          </a:p>
        </p:txBody>
      </p:sp>
    </p:spTree>
    <p:extLst>
      <p:ext uri="{BB962C8B-B14F-4D97-AF65-F5344CB8AC3E}">
        <p14:creationId xmlns:p14="http://schemas.microsoft.com/office/powerpoint/2010/main" val="4025742029"/>
      </p:ext>
    </p:extLst>
  </p:cSld>
  <p:clrMap bg1="lt1" tx1="dk1" bg2="lt2" tx2="dk2" accent1="accent1" accent2="accent2" accent3="accent3" accent4="accent4" accent5="accent5" accent6="accent6" hlink="hlink" folHlink="folHlink"/>
  <p:sldLayoutIdLst>
    <p:sldLayoutId id="2147483975" r:id="rId1"/>
  </p:sldLayoutIdLst>
  <p:txStyles>
    <p:titleStyle>
      <a:lvl1pPr algn="l" defTabSz="914400" rtl="0" eaLnBrk="1" latinLnBrk="0" hangingPunct="1">
        <a:lnSpc>
          <a:spcPct val="90000"/>
        </a:lnSpc>
        <a:spcBef>
          <a:spcPct val="0"/>
        </a:spcBef>
        <a:buNone/>
        <a:defRPr lang="en-US" sz="3600" b="1" kern="1200">
          <a:solidFill>
            <a:schemeClr val="tx1"/>
          </a:solidFill>
          <a:latin typeface="Helvetica" panose="020B0500000000000000"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gradFill>
          <a:gsLst>
            <a:gs pos="0">
              <a:srgbClr val="EFEDEE"/>
            </a:gs>
            <a:gs pos="53000">
              <a:srgbClr val="F1EFF0"/>
            </a:gs>
            <a:gs pos="77000">
              <a:srgbClr val="EFEDEE"/>
            </a:gs>
            <a:gs pos="100000">
              <a:srgbClr val="EFEBEC"/>
            </a:gs>
          </a:gsLst>
          <a:lin ang="5400000" scaled="1"/>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06332"/>
            <a:ext cx="7886700" cy="739056"/>
          </a:xfrm>
          <a:prstGeom prst="rect">
            <a:avLst/>
          </a:prstGeom>
        </p:spPr>
        <p:txBody>
          <a:bodyPr>
            <a:normAutofit/>
          </a:bodyPr>
          <a:lstStyle/>
          <a:p>
            <a:pPr marL="0" lvl="0"/>
            <a:r>
              <a:rPr lang="en-US"/>
              <a:t>Click to edit Master title style</a:t>
            </a:r>
          </a:p>
        </p:txBody>
      </p:sp>
      <p:sp>
        <p:nvSpPr>
          <p:cNvPr id="3" name="Text Placeholder 2"/>
          <p:cNvSpPr>
            <a:spLocks noGrp="1"/>
          </p:cNvSpPr>
          <p:nvPr>
            <p:ph type="body" idx="1"/>
          </p:nvPr>
        </p:nvSpPr>
        <p:spPr>
          <a:xfrm>
            <a:off x="628650" y="1219200"/>
            <a:ext cx="7886700" cy="49577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8"/>
          <p:cNvSpPr/>
          <p:nvPr userDrawn="1"/>
        </p:nvSpPr>
        <p:spPr>
          <a:xfrm>
            <a:off x="0" y="6305910"/>
            <a:ext cx="9144000" cy="5520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150" normalizeH="0" baseline="0" noProof="0" dirty="0">
                <a:ln>
                  <a:noFill/>
                </a:ln>
                <a:solidFill>
                  <a:prstClr val="white">
                    <a:lumMod val="75000"/>
                  </a:prstClr>
                </a:solidFill>
                <a:effectLst/>
                <a:uLnTx/>
                <a:uFillTx/>
                <a:latin typeface="+mn-lt"/>
                <a:ea typeface="+mn-ea"/>
                <a:cs typeface="+mn-cs"/>
              </a:rPr>
              <a:t>www.</a:t>
            </a:r>
            <a:r>
              <a:rPr kumimoji="0" lang="en-US" sz="3200" b="0" i="0" u="none" strike="noStrike" kern="1200" cap="none" spc="150" normalizeH="0" baseline="0" noProof="0" dirty="0">
                <a:ln>
                  <a:noFill/>
                </a:ln>
                <a:solidFill>
                  <a:prstClr val="black">
                    <a:lumMod val="85000"/>
                    <a:lumOff val="15000"/>
                  </a:prstClr>
                </a:solidFill>
                <a:effectLst/>
                <a:uLnTx/>
                <a:uFillTx/>
                <a:latin typeface="+mn-lt"/>
                <a:ea typeface="+mn-ea"/>
                <a:cs typeface="+mn-cs"/>
              </a:rPr>
              <a:t>presentationgo</a:t>
            </a:r>
            <a:r>
              <a:rPr kumimoji="0" lang="en-US" sz="3200" b="0" i="0" u="none" strike="noStrike" kern="1200" cap="none" spc="150" normalizeH="0" baseline="0" noProof="0" dirty="0">
                <a:ln>
                  <a:noFill/>
                </a:ln>
                <a:solidFill>
                  <a:prstClr val="white">
                    <a:lumMod val="75000"/>
                  </a:prstClr>
                </a:solidFill>
                <a:effectLst/>
                <a:uLnTx/>
                <a:uFillTx/>
                <a:latin typeface="+mn-lt"/>
                <a:ea typeface="+mn-ea"/>
                <a:cs typeface="+mn-cs"/>
              </a:rPr>
              <a:t>.com</a:t>
            </a:r>
          </a:p>
        </p:txBody>
      </p:sp>
      <p:sp>
        <p:nvSpPr>
          <p:cNvPr id="23" name="Freeform 22"/>
          <p:cNvSpPr/>
          <p:nvPr userDrawn="1"/>
        </p:nvSpPr>
        <p:spPr>
          <a:xfrm rot="5400000">
            <a:off x="91178" y="116438"/>
            <a:ext cx="369496" cy="570902"/>
          </a:xfrm>
          <a:custGeom>
            <a:avLst/>
            <a:gdLst>
              <a:gd name="connsiteX0" fmla="*/ 210916 w 1034764"/>
              <a:gd name="connsiteY0" fmla="*/ 535701 h 1598797"/>
              <a:gd name="connsiteX1" fmla="*/ 331908 w 1034764"/>
              <a:gd name="connsiteY1" fmla="*/ 284049 h 1598797"/>
              <a:gd name="connsiteX2" fmla="*/ 741774 w 1034764"/>
              <a:gd name="connsiteY2" fmla="*/ 315409 h 1598797"/>
              <a:gd name="connsiteX3" fmla="*/ 403935 w 1034764"/>
              <a:gd name="connsiteY3" fmla="*/ 375418 h 1598797"/>
              <a:gd name="connsiteX4" fmla="*/ 266699 w 1034764"/>
              <a:gd name="connsiteY4" fmla="*/ 689905 h 1598797"/>
              <a:gd name="connsiteX5" fmla="*/ 266698 w 1034764"/>
              <a:gd name="connsiteY5" fmla="*/ 689907 h 1598797"/>
              <a:gd name="connsiteX6" fmla="*/ 210916 w 1034764"/>
              <a:gd name="connsiteY6" fmla="*/ 535701 h 1598797"/>
              <a:gd name="connsiteX7" fmla="*/ 134938 w 1034764"/>
              <a:gd name="connsiteY7" fmla="*/ 517381 h 1598797"/>
              <a:gd name="connsiteX8" fmla="*/ 517383 w 1034764"/>
              <a:gd name="connsiteY8" fmla="*/ 899826 h 1598797"/>
              <a:gd name="connsiteX9" fmla="*/ 899828 w 1034764"/>
              <a:gd name="connsiteY9" fmla="*/ 517381 h 1598797"/>
              <a:gd name="connsiteX10" fmla="*/ 517383 w 1034764"/>
              <a:gd name="connsiteY10" fmla="*/ 134936 h 1598797"/>
              <a:gd name="connsiteX11" fmla="*/ 134938 w 1034764"/>
              <a:gd name="connsiteY11" fmla="*/ 517381 h 1598797"/>
              <a:gd name="connsiteX12" fmla="*/ 0 w 1034764"/>
              <a:gd name="connsiteY12" fmla="*/ 517382 h 1598797"/>
              <a:gd name="connsiteX13" fmla="*/ 517382 w 1034764"/>
              <a:gd name="connsiteY13" fmla="*/ 0 h 1598797"/>
              <a:gd name="connsiteX14" fmla="*/ 1034764 w 1034764"/>
              <a:gd name="connsiteY14" fmla="*/ 517382 h 1598797"/>
              <a:gd name="connsiteX15" fmla="*/ 621653 w 1034764"/>
              <a:gd name="connsiteY15" fmla="*/ 1024253 h 1598797"/>
              <a:gd name="connsiteX16" fmla="*/ 620527 w 1034764"/>
              <a:gd name="connsiteY16" fmla="*/ 1024366 h 1598797"/>
              <a:gd name="connsiteX17" fmla="*/ 662992 w 1034764"/>
              <a:gd name="connsiteY17" fmla="*/ 1598797 h 1598797"/>
              <a:gd name="connsiteX18" fmla="*/ 371775 w 1034764"/>
              <a:gd name="connsiteY18" fmla="*/ 1598797 h 1598797"/>
              <a:gd name="connsiteX19" fmla="*/ 414241 w 1034764"/>
              <a:gd name="connsiteY19" fmla="*/ 1024367 h 1598797"/>
              <a:gd name="connsiteX20" fmla="*/ 413112 w 1034764"/>
              <a:gd name="connsiteY20" fmla="*/ 1024253 h 1598797"/>
              <a:gd name="connsiteX21" fmla="*/ 0 w 1034764"/>
              <a:gd name="connsiteY21" fmla="*/ 517382 h 1598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34764" h="1598797">
                <a:moveTo>
                  <a:pt x="210916" y="535701"/>
                </a:moveTo>
                <a:cubicBezTo>
                  <a:pt x="207764" y="443901"/>
                  <a:pt x="249915" y="348683"/>
                  <a:pt x="331908" y="284049"/>
                </a:cubicBezTo>
                <a:cubicBezTo>
                  <a:pt x="463097" y="180634"/>
                  <a:pt x="646600" y="194675"/>
                  <a:pt x="741774" y="315409"/>
                </a:cubicBezTo>
                <a:cubicBezTo>
                  <a:pt x="631231" y="275026"/>
                  <a:pt x="502220" y="297941"/>
                  <a:pt x="403935" y="375418"/>
                </a:cubicBezTo>
                <a:cubicBezTo>
                  <a:pt x="305650" y="452895"/>
                  <a:pt x="253243" y="572989"/>
                  <a:pt x="266699" y="689905"/>
                </a:cubicBezTo>
                <a:lnTo>
                  <a:pt x="266698" y="689907"/>
                </a:lnTo>
                <a:cubicBezTo>
                  <a:pt x="231008" y="644631"/>
                  <a:pt x="212807" y="590781"/>
                  <a:pt x="210916" y="535701"/>
                </a:cubicBezTo>
                <a:close/>
                <a:moveTo>
                  <a:pt x="134938" y="517381"/>
                </a:moveTo>
                <a:cubicBezTo>
                  <a:pt x="134938" y="728600"/>
                  <a:pt x="306164" y="899826"/>
                  <a:pt x="517383" y="899826"/>
                </a:cubicBezTo>
                <a:cubicBezTo>
                  <a:pt x="728602" y="899826"/>
                  <a:pt x="899828" y="728600"/>
                  <a:pt x="899828" y="517381"/>
                </a:cubicBezTo>
                <a:cubicBezTo>
                  <a:pt x="899828" y="306162"/>
                  <a:pt x="728602" y="134936"/>
                  <a:pt x="517383" y="134936"/>
                </a:cubicBezTo>
                <a:cubicBezTo>
                  <a:pt x="306164" y="134936"/>
                  <a:pt x="134938" y="306162"/>
                  <a:pt x="134938" y="517381"/>
                </a:cubicBezTo>
                <a:close/>
                <a:moveTo>
                  <a:pt x="0" y="517382"/>
                </a:moveTo>
                <a:cubicBezTo>
                  <a:pt x="0" y="231640"/>
                  <a:pt x="231640" y="0"/>
                  <a:pt x="517382" y="0"/>
                </a:cubicBezTo>
                <a:cubicBezTo>
                  <a:pt x="803124" y="0"/>
                  <a:pt x="1034764" y="231640"/>
                  <a:pt x="1034764" y="517382"/>
                </a:cubicBezTo>
                <a:cubicBezTo>
                  <a:pt x="1034764" y="767406"/>
                  <a:pt x="857415" y="976008"/>
                  <a:pt x="621653" y="1024253"/>
                </a:cubicBezTo>
                <a:lnTo>
                  <a:pt x="620527" y="1024366"/>
                </a:lnTo>
                <a:lnTo>
                  <a:pt x="662992" y="1598797"/>
                </a:lnTo>
                <a:lnTo>
                  <a:pt x="371775" y="1598797"/>
                </a:lnTo>
                <a:lnTo>
                  <a:pt x="414241" y="1024367"/>
                </a:lnTo>
                <a:lnTo>
                  <a:pt x="413112" y="1024253"/>
                </a:lnTo>
                <a:cubicBezTo>
                  <a:pt x="177349" y="976008"/>
                  <a:pt x="0" y="767406"/>
                  <a:pt x="0" y="517382"/>
                </a:cubicBezTo>
                <a:close/>
              </a:path>
            </a:pathLst>
          </a:custGeom>
          <a:solidFill>
            <a:schemeClr val="bg1"/>
          </a:solidFill>
          <a:ln>
            <a:noFill/>
          </a:ln>
          <a:effectLst>
            <a:outerShdw blurRad="12700" dist="12700" dir="270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p>
        </p:txBody>
      </p:sp>
      <p:grpSp>
        <p:nvGrpSpPr>
          <p:cNvPr id="8" name="Group 7"/>
          <p:cNvGrpSpPr/>
          <p:nvPr userDrawn="1"/>
        </p:nvGrpSpPr>
        <p:grpSpPr>
          <a:xfrm>
            <a:off x="-1654908" y="-73804"/>
            <a:ext cx="1569183" cy="612144"/>
            <a:chOff x="-2096383" y="21447"/>
            <a:chExt cx="1569183" cy="612144"/>
          </a:xfrm>
        </p:grpSpPr>
        <p:sp>
          <p:nvSpPr>
            <p:cNvPr id="10" name="TextBox 9"/>
            <p:cNvSpPr txBox="1"/>
            <p:nvPr userDrawn="1"/>
          </p:nvSpPr>
          <p:spPr>
            <a:xfrm>
              <a:off x="-2096383" y="21447"/>
              <a:ext cx="365806" cy="246221"/>
            </a:xfrm>
            <a:prstGeom prst="rect">
              <a:avLst/>
            </a:prstGeom>
            <a:noFill/>
          </p:spPr>
          <p:txBody>
            <a:bodyPr wrap="none" rtlCol="0">
              <a:spAutoFit/>
            </a:bodyPr>
            <a:lstStyle/>
            <a:p>
              <a:r>
                <a:rPr lang="en-US" sz="1000" dirty="0">
                  <a:latin typeface="Open Sans" panose="020B0606030504020204" pitchFamily="34" charset="0"/>
                  <a:ea typeface="Open Sans" panose="020B0606030504020204" pitchFamily="34" charset="0"/>
                  <a:cs typeface="Open Sans" panose="020B0606030504020204" pitchFamily="34" charset="0"/>
                </a:rPr>
                <a:t>By:</a:t>
              </a:r>
            </a:p>
          </p:txBody>
        </p:sp>
        <p:sp>
          <p:nvSpPr>
            <p:cNvPr id="11" name="TextBox 10"/>
            <p:cNvSpPr txBox="1"/>
            <p:nvPr userDrawn="1"/>
          </p:nvSpPr>
          <p:spPr>
            <a:xfrm>
              <a:off x="-1002010" y="387370"/>
              <a:ext cx="474810" cy="246221"/>
            </a:xfrm>
            <a:prstGeom prst="rect">
              <a:avLst/>
            </a:prstGeom>
            <a:noFill/>
          </p:spPr>
          <p:txBody>
            <a:bodyPr wrap="none" rtlCol="0">
              <a:spAutoFit/>
            </a:bodyPr>
            <a:lstStyle/>
            <a:p>
              <a:r>
                <a:rPr lang="en-US" sz="1000" dirty="0">
                  <a:latin typeface="Open Sans" panose="020B0606030504020204" pitchFamily="34" charset="0"/>
                  <a:ea typeface="Open Sans" panose="020B0606030504020204" pitchFamily="34" charset="0"/>
                  <a:cs typeface="Open Sans" panose="020B0606030504020204" pitchFamily="34" charset="0"/>
                </a:rPr>
                <a:t>.com</a:t>
              </a:r>
            </a:p>
          </p:txBody>
        </p:sp>
        <p:pic>
          <p:nvPicPr>
            <p:cNvPr id="12" name="Picture 11"/>
            <p:cNvPicPr>
              <a:picLocks noChangeAspect="1"/>
            </p:cNvPicPr>
            <p:nvPr userDrawn="1"/>
          </p:nvPicPr>
          <p:blipFill>
            <a:blip r:embed="rId3"/>
            <a:stretch>
              <a:fillRect/>
            </a:stretch>
          </p:blipFill>
          <p:spPr>
            <a:xfrm>
              <a:off x="-2018604" y="234547"/>
              <a:ext cx="1405251" cy="185944"/>
            </a:xfrm>
            <a:prstGeom prst="rect">
              <a:avLst/>
            </a:prstGeom>
          </p:spPr>
        </p:pic>
      </p:grpSp>
      <p:sp>
        <p:nvSpPr>
          <p:cNvPr id="13" name="Rectangle 12"/>
          <p:cNvSpPr/>
          <p:nvPr userDrawn="1"/>
        </p:nvSpPr>
        <p:spPr>
          <a:xfrm>
            <a:off x="-88899" y="6959601"/>
            <a:ext cx="1625766" cy="261610"/>
          </a:xfrm>
          <a:prstGeom prst="rect">
            <a:avLst/>
          </a:prstGeom>
        </p:spPr>
        <p:txBody>
          <a:bodyPr wrap="none">
            <a:spAutoFit/>
          </a:bodyPr>
          <a:lstStyle/>
          <a:p>
            <a:r>
              <a:rPr lang="en-US" sz="1100" b="0" i="0" dirty="0">
                <a:solidFill>
                  <a:srgbClr val="555555"/>
                </a:solidFill>
                <a:effectLst/>
                <a:latin typeface="Open Sans" panose="020B0606030504020204" pitchFamily="34" charset="0"/>
              </a:rPr>
              <a:t>© </a:t>
            </a:r>
            <a:r>
              <a:rPr lang="en-US" sz="1100" b="0" i="0" u="none" strike="noStrike" dirty="0">
                <a:solidFill>
                  <a:srgbClr val="A5CD28"/>
                </a:solidFill>
                <a:effectLst/>
                <a:latin typeface="Open Sans" panose="020B0606030504020204" pitchFamily="34" charset="0"/>
                <a:hlinkClick r:id="rId4" tooltip="PresentationGo!"/>
              </a:rPr>
              <a:t>presentationgo.com</a:t>
            </a:r>
            <a:endParaRPr lang="en-US" sz="1100" dirty="0"/>
          </a:p>
        </p:txBody>
      </p:sp>
    </p:spTree>
    <p:extLst>
      <p:ext uri="{BB962C8B-B14F-4D97-AF65-F5344CB8AC3E}">
        <p14:creationId xmlns:p14="http://schemas.microsoft.com/office/powerpoint/2010/main" val="1102070052"/>
      </p:ext>
    </p:extLst>
  </p:cSld>
  <p:clrMap bg1="lt1" tx1="dk1" bg2="lt2" tx2="dk2" accent1="accent1" accent2="accent2" accent3="accent3" accent4="accent4" accent5="accent5" accent6="accent6" hlink="hlink" folHlink="folHlink"/>
  <p:sldLayoutIdLst>
    <p:sldLayoutId id="2147483977" r:id="rId1"/>
  </p:sldLayoutIdLst>
  <p:txStyles>
    <p:titleStyle>
      <a:lvl1pPr algn="l" defTabSz="914400" rtl="0" eaLnBrk="1" latinLnBrk="0" hangingPunct="1">
        <a:lnSpc>
          <a:spcPct val="90000"/>
        </a:lnSpc>
        <a:spcBef>
          <a:spcPct val="0"/>
        </a:spcBef>
        <a:buNone/>
        <a:defRPr lang="en-US" sz="3600" b="1" kern="1200">
          <a:solidFill>
            <a:schemeClr val="tx1"/>
          </a:solidFill>
          <a:latin typeface="Helvetica" panose="020B0500000000000000"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gradFill>
          <a:gsLst>
            <a:gs pos="0">
              <a:srgbClr val="EFEDEE"/>
            </a:gs>
            <a:gs pos="53000">
              <a:srgbClr val="F1EFF0"/>
            </a:gs>
            <a:gs pos="77000">
              <a:srgbClr val="EFEDEE"/>
            </a:gs>
            <a:gs pos="100000">
              <a:srgbClr val="EFEBEC"/>
            </a:gs>
          </a:gsLst>
          <a:lin ang="5400000" scaled="1"/>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06332"/>
            <a:ext cx="7886700" cy="739056"/>
          </a:xfrm>
          <a:prstGeom prst="rect">
            <a:avLst/>
          </a:prstGeom>
        </p:spPr>
        <p:txBody>
          <a:bodyPr rIns="0">
            <a:normAutofit/>
          </a:bodyPr>
          <a:lstStyle/>
          <a:p>
            <a:pPr marL="0" lvl="0"/>
            <a:r>
              <a:rPr lang="en-US"/>
              <a:t>Click to edit Master title style</a:t>
            </a:r>
          </a:p>
        </p:txBody>
      </p:sp>
      <p:sp>
        <p:nvSpPr>
          <p:cNvPr id="3" name="Text Placeholder 2"/>
          <p:cNvSpPr>
            <a:spLocks noGrp="1"/>
          </p:cNvSpPr>
          <p:nvPr>
            <p:ph type="body" idx="1"/>
          </p:nvPr>
        </p:nvSpPr>
        <p:spPr>
          <a:xfrm>
            <a:off x="628650" y="1219200"/>
            <a:ext cx="7886700" cy="49577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8"/>
          <p:cNvSpPr/>
          <p:nvPr userDrawn="1"/>
        </p:nvSpPr>
        <p:spPr>
          <a:xfrm>
            <a:off x="0" y="6305910"/>
            <a:ext cx="9144000" cy="5520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150" normalizeH="0" baseline="0" noProof="0" dirty="0">
                <a:ln>
                  <a:noFill/>
                </a:ln>
                <a:solidFill>
                  <a:prstClr val="white">
                    <a:lumMod val="75000"/>
                  </a:prstClr>
                </a:solidFill>
                <a:effectLst/>
                <a:uLnTx/>
                <a:uFillTx/>
                <a:latin typeface="+mn-lt"/>
                <a:ea typeface="+mn-ea"/>
                <a:cs typeface="+mn-cs"/>
              </a:rPr>
              <a:t>www.</a:t>
            </a:r>
            <a:r>
              <a:rPr kumimoji="0" lang="en-US" sz="3200" b="0" i="0" u="none" strike="noStrike" kern="1200" cap="none" spc="150" normalizeH="0" baseline="0" noProof="0" dirty="0">
                <a:ln>
                  <a:noFill/>
                </a:ln>
                <a:solidFill>
                  <a:prstClr val="black">
                    <a:lumMod val="85000"/>
                    <a:lumOff val="15000"/>
                  </a:prstClr>
                </a:solidFill>
                <a:effectLst/>
                <a:uLnTx/>
                <a:uFillTx/>
                <a:latin typeface="+mn-lt"/>
                <a:ea typeface="+mn-ea"/>
                <a:cs typeface="+mn-cs"/>
              </a:rPr>
              <a:t>presentationgo</a:t>
            </a:r>
            <a:r>
              <a:rPr kumimoji="0" lang="en-US" sz="3200" b="0" i="0" u="none" strike="noStrike" kern="1200" cap="none" spc="150" normalizeH="0" baseline="0" noProof="0" dirty="0">
                <a:ln>
                  <a:noFill/>
                </a:ln>
                <a:solidFill>
                  <a:prstClr val="white">
                    <a:lumMod val="75000"/>
                  </a:prstClr>
                </a:solidFill>
                <a:effectLst/>
                <a:uLnTx/>
                <a:uFillTx/>
                <a:latin typeface="+mn-lt"/>
                <a:ea typeface="+mn-ea"/>
                <a:cs typeface="+mn-cs"/>
              </a:rPr>
              <a:t>.com</a:t>
            </a:r>
          </a:p>
        </p:txBody>
      </p:sp>
      <p:sp>
        <p:nvSpPr>
          <p:cNvPr id="23" name="Freeform 22"/>
          <p:cNvSpPr/>
          <p:nvPr userDrawn="1"/>
        </p:nvSpPr>
        <p:spPr>
          <a:xfrm rot="5400000">
            <a:off x="91178" y="116438"/>
            <a:ext cx="369496" cy="570902"/>
          </a:xfrm>
          <a:custGeom>
            <a:avLst/>
            <a:gdLst>
              <a:gd name="connsiteX0" fmla="*/ 210916 w 1034764"/>
              <a:gd name="connsiteY0" fmla="*/ 535701 h 1598797"/>
              <a:gd name="connsiteX1" fmla="*/ 331908 w 1034764"/>
              <a:gd name="connsiteY1" fmla="*/ 284049 h 1598797"/>
              <a:gd name="connsiteX2" fmla="*/ 741774 w 1034764"/>
              <a:gd name="connsiteY2" fmla="*/ 315409 h 1598797"/>
              <a:gd name="connsiteX3" fmla="*/ 403935 w 1034764"/>
              <a:gd name="connsiteY3" fmla="*/ 375418 h 1598797"/>
              <a:gd name="connsiteX4" fmla="*/ 266699 w 1034764"/>
              <a:gd name="connsiteY4" fmla="*/ 689905 h 1598797"/>
              <a:gd name="connsiteX5" fmla="*/ 266698 w 1034764"/>
              <a:gd name="connsiteY5" fmla="*/ 689907 h 1598797"/>
              <a:gd name="connsiteX6" fmla="*/ 210916 w 1034764"/>
              <a:gd name="connsiteY6" fmla="*/ 535701 h 1598797"/>
              <a:gd name="connsiteX7" fmla="*/ 134938 w 1034764"/>
              <a:gd name="connsiteY7" fmla="*/ 517381 h 1598797"/>
              <a:gd name="connsiteX8" fmla="*/ 517383 w 1034764"/>
              <a:gd name="connsiteY8" fmla="*/ 899826 h 1598797"/>
              <a:gd name="connsiteX9" fmla="*/ 899828 w 1034764"/>
              <a:gd name="connsiteY9" fmla="*/ 517381 h 1598797"/>
              <a:gd name="connsiteX10" fmla="*/ 517383 w 1034764"/>
              <a:gd name="connsiteY10" fmla="*/ 134936 h 1598797"/>
              <a:gd name="connsiteX11" fmla="*/ 134938 w 1034764"/>
              <a:gd name="connsiteY11" fmla="*/ 517381 h 1598797"/>
              <a:gd name="connsiteX12" fmla="*/ 0 w 1034764"/>
              <a:gd name="connsiteY12" fmla="*/ 517382 h 1598797"/>
              <a:gd name="connsiteX13" fmla="*/ 517382 w 1034764"/>
              <a:gd name="connsiteY13" fmla="*/ 0 h 1598797"/>
              <a:gd name="connsiteX14" fmla="*/ 1034764 w 1034764"/>
              <a:gd name="connsiteY14" fmla="*/ 517382 h 1598797"/>
              <a:gd name="connsiteX15" fmla="*/ 621653 w 1034764"/>
              <a:gd name="connsiteY15" fmla="*/ 1024253 h 1598797"/>
              <a:gd name="connsiteX16" fmla="*/ 620527 w 1034764"/>
              <a:gd name="connsiteY16" fmla="*/ 1024366 h 1598797"/>
              <a:gd name="connsiteX17" fmla="*/ 662992 w 1034764"/>
              <a:gd name="connsiteY17" fmla="*/ 1598797 h 1598797"/>
              <a:gd name="connsiteX18" fmla="*/ 371775 w 1034764"/>
              <a:gd name="connsiteY18" fmla="*/ 1598797 h 1598797"/>
              <a:gd name="connsiteX19" fmla="*/ 414241 w 1034764"/>
              <a:gd name="connsiteY19" fmla="*/ 1024367 h 1598797"/>
              <a:gd name="connsiteX20" fmla="*/ 413112 w 1034764"/>
              <a:gd name="connsiteY20" fmla="*/ 1024253 h 1598797"/>
              <a:gd name="connsiteX21" fmla="*/ 0 w 1034764"/>
              <a:gd name="connsiteY21" fmla="*/ 517382 h 1598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34764" h="1598797">
                <a:moveTo>
                  <a:pt x="210916" y="535701"/>
                </a:moveTo>
                <a:cubicBezTo>
                  <a:pt x="207764" y="443901"/>
                  <a:pt x="249915" y="348683"/>
                  <a:pt x="331908" y="284049"/>
                </a:cubicBezTo>
                <a:cubicBezTo>
                  <a:pt x="463097" y="180634"/>
                  <a:pt x="646600" y="194675"/>
                  <a:pt x="741774" y="315409"/>
                </a:cubicBezTo>
                <a:cubicBezTo>
                  <a:pt x="631231" y="275026"/>
                  <a:pt x="502220" y="297941"/>
                  <a:pt x="403935" y="375418"/>
                </a:cubicBezTo>
                <a:cubicBezTo>
                  <a:pt x="305650" y="452895"/>
                  <a:pt x="253243" y="572989"/>
                  <a:pt x="266699" y="689905"/>
                </a:cubicBezTo>
                <a:lnTo>
                  <a:pt x="266698" y="689907"/>
                </a:lnTo>
                <a:cubicBezTo>
                  <a:pt x="231008" y="644631"/>
                  <a:pt x="212807" y="590781"/>
                  <a:pt x="210916" y="535701"/>
                </a:cubicBezTo>
                <a:close/>
                <a:moveTo>
                  <a:pt x="134938" y="517381"/>
                </a:moveTo>
                <a:cubicBezTo>
                  <a:pt x="134938" y="728600"/>
                  <a:pt x="306164" y="899826"/>
                  <a:pt x="517383" y="899826"/>
                </a:cubicBezTo>
                <a:cubicBezTo>
                  <a:pt x="728602" y="899826"/>
                  <a:pt x="899828" y="728600"/>
                  <a:pt x="899828" y="517381"/>
                </a:cubicBezTo>
                <a:cubicBezTo>
                  <a:pt x="899828" y="306162"/>
                  <a:pt x="728602" y="134936"/>
                  <a:pt x="517383" y="134936"/>
                </a:cubicBezTo>
                <a:cubicBezTo>
                  <a:pt x="306164" y="134936"/>
                  <a:pt x="134938" y="306162"/>
                  <a:pt x="134938" y="517381"/>
                </a:cubicBezTo>
                <a:close/>
                <a:moveTo>
                  <a:pt x="0" y="517382"/>
                </a:moveTo>
                <a:cubicBezTo>
                  <a:pt x="0" y="231640"/>
                  <a:pt x="231640" y="0"/>
                  <a:pt x="517382" y="0"/>
                </a:cubicBezTo>
                <a:cubicBezTo>
                  <a:pt x="803124" y="0"/>
                  <a:pt x="1034764" y="231640"/>
                  <a:pt x="1034764" y="517382"/>
                </a:cubicBezTo>
                <a:cubicBezTo>
                  <a:pt x="1034764" y="767406"/>
                  <a:pt x="857415" y="976008"/>
                  <a:pt x="621653" y="1024253"/>
                </a:cubicBezTo>
                <a:lnTo>
                  <a:pt x="620527" y="1024366"/>
                </a:lnTo>
                <a:lnTo>
                  <a:pt x="662992" y="1598797"/>
                </a:lnTo>
                <a:lnTo>
                  <a:pt x="371775" y="1598797"/>
                </a:lnTo>
                <a:lnTo>
                  <a:pt x="414241" y="1024367"/>
                </a:lnTo>
                <a:lnTo>
                  <a:pt x="413112" y="1024253"/>
                </a:lnTo>
                <a:cubicBezTo>
                  <a:pt x="177349" y="976008"/>
                  <a:pt x="0" y="767406"/>
                  <a:pt x="0" y="517382"/>
                </a:cubicBezTo>
                <a:close/>
              </a:path>
            </a:pathLst>
          </a:custGeom>
          <a:solidFill>
            <a:schemeClr val="bg1"/>
          </a:solidFill>
          <a:ln>
            <a:noFill/>
          </a:ln>
          <a:effectLst>
            <a:outerShdw blurRad="12700" dist="12700" dir="270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p>
        </p:txBody>
      </p:sp>
      <p:grpSp>
        <p:nvGrpSpPr>
          <p:cNvPr id="8" name="Group 7"/>
          <p:cNvGrpSpPr/>
          <p:nvPr userDrawn="1"/>
        </p:nvGrpSpPr>
        <p:grpSpPr>
          <a:xfrm>
            <a:off x="-1654908" y="-73804"/>
            <a:ext cx="1569183" cy="612144"/>
            <a:chOff x="-2096383" y="21447"/>
            <a:chExt cx="1569183" cy="612144"/>
          </a:xfrm>
        </p:grpSpPr>
        <p:sp>
          <p:nvSpPr>
            <p:cNvPr id="10" name="TextBox 9"/>
            <p:cNvSpPr txBox="1"/>
            <p:nvPr userDrawn="1"/>
          </p:nvSpPr>
          <p:spPr>
            <a:xfrm>
              <a:off x="-2096383" y="21447"/>
              <a:ext cx="365806" cy="246221"/>
            </a:xfrm>
            <a:prstGeom prst="rect">
              <a:avLst/>
            </a:prstGeom>
            <a:noFill/>
          </p:spPr>
          <p:txBody>
            <a:bodyPr wrap="none" rtlCol="0">
              <a:spAutoFit/>
            </a:bodyPr>
            <a:lstStyle/>
            <a:p>
              <a:r>
                <a:rPr lang="en-US" sz="1000" dirty="0">
                  <a:latin typeface="Open Sans" panose="020B0606030504020204" pitchFamily="34" charset="0"/>
                  <a:ea typeface="Open Sans" panose="020B0606030504020204" pitchFamily="34" charset="0"/>
                  <a:cs typeface="Open Sans" panose="020B0606030504020204" pitchFamily="34" charset="0"/>
                </a:rPr>
                <a:t>By:</a:t>
              </a:r>
            </a:p>
          </p:txBody>
        </p:sp>
        <p:sp>
          <p:nvSpPr>
            <p:cNvPr id="11" name="TextBox 10"/>
            <p:cNvSpPr txBox="1"/>
            <p:nvPr userDrawn="1"/>
          </p:nvSpPr>
          <p:spPr>
            <a:xfrm>
              <a:off x="-1002010" y="387370"/>
              <a:ext cx="474810" cy="246221"/>
            </a:xfrm>
            <a:prstGeom prst="rect">
              <a:avLst/>
            </a:prstGeom>
            <a:noFill/>
          </p:spPr>
          <p:txBody>
            <a:bodyPr wrap="none" rtlCol="0">
              <a:spAutoFit/>
            </a:bodyPr>
            <a:lstStyle/>
            <a:p>
              <a:r>
                <a:rPr lang="en-US" sz="1000" dirty="0">
                  <a:latin typeface="Open Sans" panose="020B0606030504020204" pitchFamily="34" charset="0"/>
                  <a:ea typeface="Open Sans" panose="020B0606030504020204" pitchFamily="34" charset="0"/>
                  <a:cs typeface="Open Sans" panose="020B0606030504020204" pitchFamily="34" charset="0"/>
                </a:rPr>
                <a:t>.com</a:t>
              </a:r>
            </a:p>
          </p:txBody>
        </p:sp>
        <p:pic>
          <p:nvPicPr>
            <p:cNvPr id="12" name="Picture 11"/>
            <p:cNvPicPr>
              <a:picLocks noChangeAspect="1"/>
            </p:cNvPicPr>
            <p:nvPr userDrawn="1"/>
          </p:nvPicPr>
          <p:blipFill>
            <a:blip r:embed="rId3"/>
            <a:stretch>
              <a:fillRect/>
            </a:stretch>
          </p:blipFill>
          <p:spPr>
            <a:xfrm>
              <a:off x="-2018604" y="234547"/>
              <a:ext cx="1405251" cy="185944"/>
            </a:xfrm>
            <a:prstGeom prst="rect">
              <a:avLst/>
            </a:prstGeom>
          </p:spPr>
        </p:pic>
      </p:grpSp>
      <p:sp>
        <p:nvSpPr>
          <p:cNvPr id="13" name="Rectangle 12"/>
          <p:cNvSpPr/>
          <p:nvPr userDrawn="1"/>
        </p:nvSpPr>
        <p:spPr>
          <a:xfrm>
            <a:off x="-88899" y="6959601"/>
            <a:ext cx="1625766" cy="261610"/>
          </a:xfrm>
          <a:prstGeom prst="rect">
            <a:avLst/>
          </a:prstGeom>
        </p:spPr>
        <p:txBody>
          <a:bodyPr wrap="none">
            <a:spAutoFit/>
          </a:bodyPr>
          <a:lstStyle/>
          <a:p>
            <a:r>
              <a:rPr lang="en-US" sz="1100" b="0" i="0" dirty="0">
                <a:solidFill>
                  <a:srgbClr val="555555"/>
                </a:solidFill>
                <a:effectLst/>
                <a:latin typeface="Open Sans" panose="020B0606030504020204" pitchFamily="34" charset="0"/>
              </a:rPr>
              <a:t>© </a:t>
            </a:r>
            <a:r>
              <a:rPr lang="en-US" sz="1100" b="0" i="0" u="none" strike="noStrike" dirty="0">
                <a:solidFill>
                  <a:srgbClr val="A5CD28"/>
                </a:solidFill>
                <a:effectLst/>
                <a:latin typeface="Open Sans" panose="020B0606030504020204" pitchFamily="34" charset="0"/>
                <a:hlinkClick r:id="rId4" tooltip="PresentationGo!"/>
              </a:rPr>
              <a:t>presentationgo.com</a:t>
            </a:r>
            <a:endParaRPr lang="en-US" sz="1100" dirty="0"/>
          </a:p>
        </p:txBody>
      </p:sp>
    </p:spTree>
    <p:extLst>
      <p:ext uri="{BB962C8B-B14F-4D97-AF65-F5344CB8AC3E}">
        <p14:creationId xmlns:p14="http://schemas.microsoft.com/office/powerpoint/2010/main" val="3633053324"/>
      </p:ext>
    </p:extLst>
  </p:cSld>
  <p:clrMap bg1="lt1" tx1="dk1" bg2="lt2" tx2="dk2" accent1="accent1" accent2="accent2" accent3="accent3" accent4="accent4" accent5="accent5" accent6="accent6" hlink="hlink" folHlink="folHlink"/>
  <p:sldLayoutIdLst>
    <p:sldLayoutId id="2147483979" r:id="rId1"/>
  </p:sldLayoutIdLst>
  <p:txStyles>
    <p:titleStyle>
      <a:lvl1pPr algn="l" defTabSz="914400" rtl="0" eaLnBrk="1" latinLnBrk="0" hangingPunct="1">
        <a:lnSpc>
          <a:spcPct val="90000"/>
        </a:lnSpc>
        <a:spcBef>
          <a:spcPct val="0"/>
        </a:spcBef>
        <a:buNone/>
        <a:defRPr lang="en-US" sz="3600" b="1" kern="1200">
          <a:solidFill>
            <a:schemeClr val="tx1"/>
          </a:solidFill>
          <a:latin typeface="Helvetica" panose="020B0500000000000000"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1.sv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2.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jpeg"/><Relationship Id="rId7" Type="http://schemas.openxmlformats.org/officeDocument/2006/relationships/image" Target="../media/image4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5.png"/><Relationship Id="rId11" Type="http://schemas.openxmlformats.org/officeDocument/2006/relationships/image" Target="../media/image50.png"/><Relationship Id="rId5" Type="http://schemas.openxmlformats.org/officeDocument/2006/relationships/image" Target="../media/image44.png"/><Relationship Id="rId10" Type="http://schemas.openxmlformats.org/officeDocument/2006/relationships/image" Target="../media/image49.wmf"/><Relationship Id="rId4" Type="http://schemas.openxmlformats.org/officeDocument/2006/relationships/image" Target="../media/image43.png"/><Relationship Id="rId9" Type="http://schemas.openxmlformats.org/officeDocument/2006/relationships/image" Target="../media/image4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package" Target="../embeddings/Feuille_de_calcul_Microsoft_Excel.xlsx"/><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1.emf"/></Relationships>
</file>

<file path=ppt/slides/_rels/slide16.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jpeg"/><Relationship Id="rId9" Type="http://schemas.openxmlformats.org/officeDocument/2006/relationships/image" Target="../media/image17.jpeg"/></Relationships>
</file>

<file path=ppt/slides/_rels/slide8.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png"/><Relationship Id="rId11" Type="http://schemas.openxmlformats.org/officeDocument/2006/relationships/chart" Target="../charts/chart1.xml"/><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34171" y="1196752"/>
            <a:ext cx="8892480" cy="1168400"/>
          </a:xfrm>
        </p:spPr>
        <p:txBody>
          <a:bodyPr/>
          <a:lstStyle/>
          <a:p>
            <a:r>
              <a:rPr lang="fr-FR" dirty="0"/>
              <a:t>club de la continuité d’activité</a:t>
            </a:r>
            <a:br>
              <a:rPr lang="fr-FR" dirty="0"/>
            </a:br>
            <a:r>
              <a:rPr lang="fr-FR" dirty="0"/>
              <a:t>Assemble générale </a:t>
            </a:r>
            <a:br>
              <a:rPr lang="fr-FR" dirty="0"/>
            </a:br>
            <a:r>
              <a:rPr lang="fr-FR" dirty="0"/>
              <a:t>24 JUIN 2025</a:t>
            </a:r>
            <a:br>
              <a:rPr lang="fr-FR" dirty="0"/>
            </a:br>
            <a:br>
              <a:rPr lang="fr-FR" dirty="0"/>
            </a:br>
            <a:r>
              <a:rPr lang="fr-FR" sz="2800" dirty="0" err="1">
                <a:solidFill>
                  <a:schemeClr val="bg2">
                    <a:lumMod val="50000"/>
                  </a:schemeClr>
                </a:solidFill>
              </a:rPr>
              <a:t>a.g.e</a:t>
            </a:r>
            <a:r>
              <a:rPr lang="fr-FR" sz="2800" dirty="0">
                <a:solidFill>
                  <a:schemeClr val="bg2">
                    <a:lumMod val="50000"/>
                  </a:schemeClr>
                </a:solidFill>
              </a:rPr>
              <a:t> POUR MODIFICATION DES STATUTS</a:t>
            </a:r>
            <a:br>
              <a:rPr lang="fr-FR" sz="2800" dirty="0">
                <a:solidFill>
                  <a:schemeClr val="bg2">
                    <a:lumMod val="50000"/>
                  </a:schemeClr>
                </a:solidFill>
              </a:rPr>
            </a:br>
            <a:br>
              <a:rPr lang="fr-FR" sz="2800" dirty="0">
                <a:solidFill>
                  <a:schemeClr val="bg2">
                    <a:lumMod val="50000"/>
                  </a:schemeClr>
                </a:solidFill>
              </a:rPr>
            </a:br>
            <a:r>
              <a:rPr lang="fr-FR" sz="2800" dirty="0" err="1">
                <a:solidFill>
                  <a:schemeClr val="bg2">
                    <a:lumMod val="50000"/>
                  </a:schemeClr>
                </a:solidFill>
              </a:rPr>
              <a:t>a.g.o</a:t>
            </a:r>
            <a:r>
              <a:rPr lang="fr-FR" sz="2800" dirty="0">
                <a:solidFill>
                  <a:schemeClr val="bg2">
                    <a:lumMod val="50000"/>
                  </a:schemeClr>
                </a:solidFill>
              </a:rPr>
              <a:t> annuelle</a:t>
            </a:r>
            <a:br>
              <a:rPr lang="fr-FR" sz="4000" dirty="0">
                <a:solidFill>
                  <a:schemeClr val="bg2">
                    <a:lumMod val="50000"/>
                  </a:schemeClr>
                </a:solidFill>
              </a:rPr>
            </a:br>
            <a:br>
              <a:rPr lang="fr-FR" dirty="0"/>
            </a:br>
            <a:br>
              <a:rPr lang="fr-FR" dirty="0"/>
            </a:br>
            <a:endParaRPr lang="fr-FR" sz="1600" i="1" dirty="0">
              <a:latin typeface="Arial Narrow" pitchFamily="34" charset="0"/>
            </a:endParaRPr>
          </a:p>
        </p:txBody>
      </p:sp>
      <p:sp>
        <p:nvSpPr>
          <p:cNvPr id="5" name="Espace réservé du numéro de diapositive 4"/>
          <p:cNvSpPr>
            <a:spLocks noGrp="1"/>
          </p:cNvSpPr>
          <p:nvPr>
            <p:ph type="sldNum" sz="quarter" idx="12"/>
          </p:nvPr>
        </p:nvSpPr>
        <p:spPr/>
        <p:txBody>
          <a:bodyPr/>
          <a:lstStyle/>
          <a:p>
            <a:fld id="{9104B9A0-81EE-4B66-8AEA-0B424C400C9A}" type="slidenum">
              <a:rPr lang="fr-FR" smtClean="0"/>
              <a:pPr/>
              <a:t>1</a:t>
            </a:fld>
            <a:endParaRPr lang="fr-FR"/>
          </a:p>
        </p:txBody>
      </p:sp>
    </p:spTree>
    <p:extLst>
      <p:ext uri="{BB962C8B-B14F-4D97-AF65-F5344CB8AC3E}">
        <p14:creationId xmlns:p14="http://schemas.microsoft.com/office/powerpoint/2010/main" val="26740767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7068733" cy="788639"/>
          </a:xfrm>
        </p:spPr>
        <p:txBody>
          <a:bodyPr/>
          <a:lstStyle/>
          <a:p>
            <a:r>
              <a:rPr lang="fr-FR" dirty="0"/>
              <a:t>Nos points forts</a:t>
            </a:r>
          </a:p>
        </p:txBody>
      </p:sp>
      <p:sp>
        <p:nvSpPr>
          <p:cNvPr id="4" name="Espace réservé du numéro de diapositive 3">
            <a:extLst>
              <a:ext uri="{FF2B5EF4-FFF2-40B4-BE49-F238E27FC236}">
                <a16:creationId xmlns:a16="http://schemas.microsoft.com/office/drawing/2014/main" id="{1457E7ED-8924-BA83-6DE0-A28CCC88F7D9}"/>
              </a:ext>
            </a:extLst>
          </p:cNvPr>
          <p:cNvSpPr>
            <a:spLocks noGrp="1"/>
          </p:cNvSpPr>
          <p:nvPr>
            <p:ph type="sldNum" sz="quarter" idx="12"/>
          </p:nvPr>
        </p:nvSpPr>
        <p:spPr>
          <a:xfrm>
            <a:off x="8460432" y="6461760"/>
            <a:ext cx="548640" cy="396240"/>
          </a:xfrm>
        </p:spPr>
        <p:txBody>
          <a:bodyPr/>
          <a:lstStyle/>
          <a:p>
            <a:fld id="{9104B9A0-81EE-4B66-8AEA-0B424C400C9A}" type="slidenum">
              <a:rPr lang="fr-FR" smtClean="0"/>
              <a:pPr/>
              <a:t>10</a:t>
            </a:fld>
            <a:endParaRPr lang="fr-FR"/>
          </a:p>
        </p:txBody>
      </p:sp>
      <p:grpSp>
        <p:nvGrpSpPr>
          <p:cNvPr id="18" name="Group 33">
            <a:extLst>
              <a:ext uri="{FF2B5EF4-FFF2-40B4-BE49-F238E27FC236}">
                <a16:creationId xmlns:a16="http://schemas.microsoft.com/office/drawing/2014/main" id="{ECD55375-90EC-3CEB-D76A-0B19EED8F3A4}"/>
              </a:ext>
            </a:extLst>
          </p:cNvPr>
          <p:cNvGrpSpPr>
            <a:grpSpLocks noChangeAspect="1"/>
          </p:cNvGrpSpPr>
          <p:nvPr/>
        </p:nvGrpSpPr>
        <p:grpSpPr>
          <a:xfrm>
            <a:off x="2662700" y="1186610"/>
            <a:ext cx="819693" cy="5050702"/>
            <a:chOff x="6527799" y="13817599"/>
            <a:chExt cx="1437675" cy="8209283"/>
          </a:xfrm>
        </p:grpSpPr>
        <p:sp>
          <p:nvSpPr>
            <p:cNvPr id="19" name="Shape">
              <a:extLst>
                <a:ext uri="{FF2B5EF4-FFF2-40B4-BE49-F238E27FC236}">
                  <a16:creationId xmlns:a16="http://schemas.microsoft.com/office/drawing/2014/main" id="{D3448D9A-3B8B-BC3B-5D91-9BEFF11BCC44}"/>
                </a:ext>
              </a:extLst>
            </p:cNvPr>
            <p:cNvSpPr/>
            <p:nvPr/>
          </p:nvSpPr>
          <p:spPr>
            <a:xfrm>
              <a:off x="6527799" y="13817599"/>
              <a:ext cx="1437675" cy="770893"/>
            </a:xfrm>
            <a:custGeom>
              <a:avLst/>
              <a:gdLst/>
              <a:ahLst/>
              <a:cxnLst>
                <a:cxn ang="0">
                  <a:pos x="wd2" y="hd2"/>
                </a:cxn>
                <a:cxn ang="5400000">
                  <a:pos x="wd2" y="hd2"/>
                </a:cxn>
                <a:cxn ang="10800000">
                  <a:pos x="wd2" y="hd2"/>
                </a:cxn>
                <a:cxn ang="16200000">
                  <a:pos x="wd2" y="hd2"/>
                </a:cxn>
              </a:cxnLst>
              <a:rect l="0" t="0" r="r" b="b"/>
              <a:pathLst>
                <a:path w="21600" h="21600" extrusionOk="0">
                  <a:moveTo>
                    <a:pt x="21581" y="21600"/>
                  </a:moveTo>
                  <a:lnTo>
                    <a:pt x="0" y="21600"/>
                  </a:lnTo>
                  <a:lnTo>
                    <a:pt x="0" y="4021"/>
                  </a:lnTo>
                  <a:cubicBezTo>
                    <a:pt x="0" y="1815"/>
                    <a:pt x="976" y="0"/>
                    <a:pt x="2162" y="0"/>
                  </a:cubicBezTo>
                  <a:lnTo>
                    <a:pt x="19438" y="0"/>
                  </a:lnTo>
                  <a:cubicBezTo>
                    <a:pt x="20624" y="0"/>
                    <a:pt x="21600" y="1815"/>
                    <a:pt x="21600" y="4021"/>
                  </a:cubicBezTo>
                  <a:lnTo>
                    <a:pt x="21600" y="21600"/>
                  </a:lnTo>
                  <a:close/>
                </a:path>
              </a:pathLst>
            </a:custGeom>
            <a:solidFill>
              <a:sysClr val="windowText" lastClr="000000">
                <a:lumMod val="65000"/>
                <a:lumOff val="35000"/>
              </a:sysClr>
            </a:solidFill>
            <a:ln w="12700">
              <a:miter lim="400000"/>
            </a:ln>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225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endParaRPr>
            </a:p>
          </p:txBody>
        </p:sp>
        <p:sp>
          <p:nvSpPr>
            <p:cNvPr id="20" name="Shape">
              <a:extLst>
                <a:ext uri="{FF2B5EF4-FFF2-40B4-BE49-F238E27FC236}">
                  <a16:creationId xmlns:a16="http://schemas.microsoft.com/office/drawing/2014/main" id="{8861BE9B-732C-6CA8-8EE2-6D736E0B8A70}"/>
                </a:ext>
              </a:extLst>
            </p:cNvPr>
            <p:cNvSpPr/>
            <p:nvPr/>
          </p:nvSpPr>
          <p:spPr>
            <a:xfrm>
              <a:off x="6527799" y="20751800"/>
              <a:ext cx="1437675" cy="960120"/>
            </a:xfrm>
            <a:custGeom>
              <a:avLst/>
              <a:gdLst/>
              <a:ahLst/>
              <a:cxnLst>
                <a:cxn ang="0">
                  <a:pos x="wd2" y="hd2"/>
                </a:cxn>
                <a:cxn ang="5400000">
                  <a:pos x="wd2" y="hd2"/>
                </a:cxn>
                <a:cxn ang="10800000">
                  <a:pos x="wd2" y="hd2"/>
                </a:cxn>
                <a:cxn ang="16200000">
                  <a:pos x="wd2" y="hd2"/>
                </a:cxn>
              </a:cxnLst>
              <a:rect l="0" t="0" r="r" b="b"/>
              <a:pathLst>
                <a:path w="21600" h="21600" extrusionOk="0">
                  <a:moveTo>
                    <a:pt x="14502" y="21600"/>
                  </a:moveTo>
                  <a:lnTo>
                    <a:pt x="21600" y="0"/>
                  </a:lnTo>
                  <a:lnTo>
                    <a:pt x="0" y="0"/>
                  </a:lnTo>
                  <a:lnTo>
                    <a:pt x="7098" y="21600"/>
                  </a:lnTo>
                  <a:cubicBezTo>
                    <a:pt x="8227" y="20800"/>
                    <a:pt x="9470" y="20371"/>
                    <a:pt x="10810" y="20371"/>
                  </a:cubicBezTo>
                  <a:cubicBezTo>
                    <a:pt x="12149" y="20371"/>
                    <a:pt x="13373" y="20800"/>
                    <a:pt x="14502" y="21600"/>
                  </a:cubicBezTo>
                  <a:close/>
                </a:path>
              </a:pathLst>
            </a:custGeom>
            <a:solidFill>
              <a:srgbClr val="F7931F">
                <a:lumMod val="40000"/>
                <a:lumOff val="60000"/>
              </a:srgbClr>
            </a:solidFill>
            <a:ln w="12700">
              <a:miter lim="400000"/>
            </a:ln>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225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endParaRPr>
            </a:p>
          </p:txBody>
        </p:sp>
        <p:sp>
          <p:nvSpPr>
            <p:cNvPr id="21" name="Shape">
              <a:extLst>
                <a:ext uri="{FF2B5EF4-FFF2-40B4-BE49-F238E27FC236}">
                  <a16:creationId xmlns:a16="http://schemas.microsoft.com/office/drawing/2014/main" id="{3E532D04-A727-6963-4A31-B8F9DE79B77E}"/>
                </a:ext>
              </a:extLst>
            </p:cNvPr>
            <p:cNvSpPr/>
            <p:nvPr/>
          </p:nvSpPr>
          <p:spPr>
            <a:xfrm>
              <a:off x="7000255" y="21653500"/>
              <a:ext cx="492761" cy="373382"/>
            </a:xfrm>
            <a:custGeom>
              <a:avLst/>
              <a:gdLst/>
              <a:ahLst/>
              <a:cxnLst>
                <a:cxn ang="0">
                  <a:pos x="wd2" y="hd2"/>
                </a:cxn>
                <a:cxn ang="5400000">
                  <a:pos x="wd2" y="hd2"/>
                </a:cxn>
                <a:cxn ang="10800000">
                  <a:pos x="wd2" y="hd2"/>
                </a:cxn>
                <a:cxn ang="16200000">
                  <a:pos x="wd2" y="hd2"/>
                </a:cxn>
              </a:cxnLst>
              <a:rect l="0" t="0" r="r" b="b"/>
              <a:pathLst>
                <a:path w="21600" h="20160" extrusionOk="0">
                  <a:moveTo>
                    <a:pt x="21600" y="2949"/>
                  </a:moveTo>
                  <a:cubicBezTo>
                    <a:pt x="18315" y="1029"/>
                    <a:pt x="14697" y="0"/>
                    <a:pt x="10800" y="0"/>
                  </a:cubicBezTo>
                  <a:cubicBezTo>
                    <a:pt x="6903" y="0"/>
                    <a:pt x="3285" y="1097"/>
                    <a:pt x="0" y="2949"/>
                  </a:cubicBezTo>
                  <a:lnTo>
                    <a:pt x="5122" y="15840"/>
                  </a:lnTo>
                  <a:cubicBezTo>
                    <a:pt x="7404" y="21600"/>
                    <a:pt x="14085" y="21600"/>
                    <a:pt x="16423" y="15840"/>
                  </a:cubicBezTo>
                  <a:lnTo>
                    <a:pt x="21600" y="2949"/>
                  </a:lnTo>
                  <a:close/>
                </a:path>
              </a:pathLst>
            </a:custGeom>
            <a:solidFill>
              <a:sysClr val="windowText" lastClr="000000">
                <a:lumMod val="65000"/>
                <a:lumOff val="35000"/>
              </a:sysClr>
            </a:solidFill>
            <a:ln w="12700">
              <a:miter lim="400000"/>
            </a:ln>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225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endParaRPr>
            </a:p>
          </p:txBody>
        </p:sp>
        <p:sp>
          <p:nvSpPr>
            <p:cNvPr id="22" name="Shape">
              <a:extLst>
                <a:ext uri="{FF2B5EF4-FFF2-40B4-BE49-F238E27FC236}">
                  <a16:creationId xmlns:a16="http://schemas.microsoft.com/office/drawing/2014/main" id="{E078622B-3E35-A995-C253-520F58D59283}"/>
                </a:ext>
              </a:extLst>
            </p:cNvPr>
            <p:cNvSpPr/>
            <p:nvPr/>
          </p:nvSpPr>
          <p:spPr>
            <a:xfrm>
              <a:off x="6527799" y="19240499"/>
              <a:ext cx="1437675" cy="1397002"/>
            </a:xfrm>
            <a:custGeom>
              <a:avLst/>
              <a:gdLst/>
              <a:ahLst/>
              <a:cxnLst>
                <a:cxn ang="0">
                  <a:pos x="wd2" y="hd2"/>
                </a:cxn>
                <a:cxn ang="5400000">
                  <a:pos x="wd2" y="hd2"/>
                </a:cxn>
                <a:cxn ang="10800000">
                  <a:pos x="wd2" y="hd2"/>
                </a:cxn>
                <a:cxn ang="16200000">
                  <a:pos x="wd2" y="hd2"/>
                </a:cxn>
              </a:cxnLst>
              <a:rect l="0" t="0" r="r" b="b"/>
              <a:pathLst>
                <a:path w="21600" h="21600" extrusionOk="0">
                  <a:moveTo>
                    <a:pt x="18405" y="0"/>
                  </a:moveTo>
                  <a:cubicBezTo>
                    <a:pt x="18520" y="157"/>
                    <a:pt x="18635" y="314"/>
                    <a:pt x="18788" y="432"/>
                  </a:cubicBezTo>
                  <a:cubicBezTo>
                    <a:pt x="19610" y="1119"/>
                    <a:pt x="20127" y="2140"/>
                    <a:pt x="20127" y="3279"/>
                  </a:cubicBezTo>
                  <a:cubicBezTo>
                    <a:pt x="20127" y="5439"/>
                    <a:pt x="18252" y="7167"/>
                    <a:pt x="15975" y="7069"/>
                  </a:cubicBezTo>
                  <a:cubicBezTo>
                    <a:pt x="13909" y="6971"/>
                    <a:pt x="12264" y="5302"/>
                    <a:pt x="12244" y="3319"/>
                  </a:cubicBezTo>
                  <a:cubicBezTo>
                    <a:pt x="12244" y="2180"/>
                    <a:pt x="12761" y="1139"/>
                    <a:pt x="13584" y="452"/>
                  </a:cubicBezTo>
                  <a:cubicBezTo>
                    <a:pt x="13737" y="334"/>
                    <a:pt x="13871" y="177"/>
                    <a:pt x="13966" y="20"/>
                  </a:cubicBezTo>
                  <a:lnTo>
                    <a:pt x="0" y="20"/>
                  </a:lnTo>
                  <a:lnTo>
                    <a:pt x="0" y="21600"/>
                  </a:lnTo>
                  <a:lnTo>
                    <a:pt x="21600" y="21600"/>
                  </a:lnTo>
                  <a:lnTo>
                    <a:pt x="21600" y="0"/>
                  </a:lnTo>
                  <a:lnTo>
                    <a:pt x="18405" y="0"/>
                  </a:lnTo>
                  <a:close/>
                </a:path>
              </a:pathLst>
            </a:custGeom>
            <a:solidFill>
              <a:schemeClr val="accent6"/>
            </a:solidFill>
            <a:ln w="12700">
              <a:miter lim="400000"/>
            </a:ln>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225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endParaRPr>
            </a:p>
          </p:txBody>
        </p:sp>
        <p:sp>
          <p:nvSpPr>
            <p:cNvPr id="23" name="Shape">
              <a:extLst>
                <a:ext uri="{FF2B5EF4-FFF2-40B4-BE49-F238E27FC236}">
                  <a16:creationId xmlns:a16="http://schemas.microsoft.com/office/drawing/2014/main" id="{09FE3C24-5181-3FF4-6E80-D7CD5419EBD6}"/>
                </a:ext>
              </a:extLst>
            </p:cNvPr>
            <p:cNvSpPr/>
            <p:nvPr/>
          </p:nvSpPr>
          <p:spPr>
            <a:xfrm>
              <a:off x="6527799" y="17729200"/>
              <a:ext cx="1437675" cy="1893787"/>
            </a:xfrm>
            <a:custGeom>
              <a:avLst/>
              <a:gdLst/>
              <a:ahLst/>
              <a:cxnLst>
                <a:cxn ang="0">
                  <a:pos x="wd2" y="hd2"/>
                </a:cxn>
                <a:cxn ang="5400000">
                  <a:pos x="wd2" y="hd2"/>
                </a:cxn>
                <a:cxn ang="10800000">
                  <a:pos x="wd2" y="hd2"/>
                </a:cxn>
                <a:cxn ang="16200000">
                  <a:pos x="wd2" y="hd2"/>
                </a:cxn>
              </a:cxnLst>
              <a:rect l="0" t="0" r="r" b="b"/>
              <a:pathLst>
                <a:path w="21600" h="21545" extrusionOk="0">
                  <a:moveTo>
                    <a:pt x="18709" y="15864"/>
                  </a:moveTo>
                  <a:lnTo>
                    <a:pt x="21600" y="15864"/>
                  </a:lnTo>
                  <a:lnTo>
                    <a:pt x="21600" y="0"/>
                  </a:lnTo>
                  <a:lnTo>
                    <a:pt x="7545" y="0"/>
                  </a:lnTo>
                  <a:cubicBezTo>
                    <a:pt x="7660" y="116"/>
                    <a:pt x="7774" y="217"/>
                    <a:pt x="7928" y="303"/>
                  </a:cubicBezTo>
                  <a:cubicBezTo>
                    <a:pt x="8751" y="809"/>
                    <a:pt x="9268" y="1560"/>
                    <a:pt x="9268" y="2398"/>
                  </a:cubicBezTo>
                  <a:cubicBezTo>
                    <a:pt x="9268" y="3988"/>
                    <a:pt x="7391" y="5259"/>
                    <a:pt x="5113" y="5187"/>
                  </a:cubicBezTo>
                  <a:cubicBezTo>
                    <a:pt x="3045" y="5115"/>
                    <a:pt x="1398" y="3887"/>
                    <a:pt x="1379" y="2427"/>
                  </a:cubicBezTo>
                  <a:cubicBezTo>
                    <a:pt x="1379" y="1589"/>
                    <a:pt x="1896" y="824"/>
                    <a:pt x="2719" y="318"/>
                  </a:cubicBezTo>
                  <a:cubicBezTo>
                    <a:pt x="2872" y="231"/>
                    <a:pt x="2987" y="116"/>
                    <a:pt x="3102" y="14"/>
                  </a:cubicBezTo>
                  <a:lnTo>
                    <a:pt x="0" y="14"/>
                  </a:lnTo>
                  <a:lnTo>
                    <a:pt x="0" y="15864"/>
                  </a:lnTo>
                  <a:lnTo>
                    <a:pt x="13653" y="15864"/>
                  </a:lnTo>
                  <a:cubicBezTo>
                    <a:pt x="14304" y="15864"/>
                    <a:pt x="14860" y="16254"/>
                    <a:pt x="14879" y="16745"/>
                  </a:cubicBezTo>
                  <a:cubicBezTo>
                    <a:pt x="14879" y="16745"/>
                    <a:pt x="14879" y="16745"/>
                    <a:pt x="14879" y="16760"/>
                  </a:cubicBezTo>
                  <a:lnTo>
                    <a:pt x="14879" y="16919"/>
                  </a:lnTo>
                  <a:cubicBezTo>
                    <a:pt x="14879" y="17280"/>
                    <a:pt x="14668" y="17598"/>
                    <a:pt x="14304" y="17843"/>
                  </a:cubicBezTo>
                  <a:cubicBezTo>
                    <a:pt x="13711" y="18248"/>
                    <a:pt x="13328" y="18855"/>
                    <a:pt x="13366" y="19505"/>
                  </a:cubicBezTo>
                  <a:cubicBezTo>
                    <a:pt x="13423" y="20589"/>
                    <a:pt x="14611" y="21499"/>
                    <a:pt x="16047" y="21542"/>
                  </a:cubicBezTo>
                  <a:cubicBezTo>
                    <a:pt x="17655" y="21600"/>
                    <a:pt x="18996" y="20632"/>
                    <a:pt x="18996" y="19418"/>
                  </a:cubicBezTo>
                  <a:cubicBezTo>
                    <a:pt x="18996" y="18783"/>
                    <a:pt x="18632" y="18219"/>
                    <a:pt x="18038" y="17829"/>
                  </a:cubicBezTo>
                  <a:cubicBezTo>
                    <a:pt x="17694" y="17598"/>
                    <a:pt x="17483" y="17251"/>
                    <a:pt x="17483" y="16904"/>
                  </a:cubicBezTo>
                  <a:lnTo>
                    <a:pt x="17483" y="16760"/>
                  </a:lnTo>
                  <a:cubicBezTo>
                    <a:pt x="17483" y="16760"/>
                    <a:pt x="17483" y="16760"/>
                    <a:pt x="17483" y="16745"/>
                  </a:cubicBezTo>
                  <a:cubicBezTo>
                    <a:pt x="17483" y="16254"/>
                    <a:pt x="18057" y="15864"/>
                    <a:pt x="18709" y="15864"/>
                  </a:cubicBezTo>
                  <a:close/>
                </a:path>
              </a:pathLst>
            </a:custGeom>
            <a:solidFill>
              <a:schemeClr val="accent5"/>
            </a:solidFill>
            <a:ln w="12700">
              <a:miter lim="400000"/>
            </a:ln>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225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endParaRPr>
            </a:p>
          </p:txBody>
        </p:sp>
        <p:sp>
          <p:nvSpPr>
            <p:cNvPr id="24" name="Shape">
              <a:extLst>
                <a:ext uri="{FF2B5EF4-FFF2-40B4-BE49-F238E27FC236}">
                  <a16:creationId xmlns:a16="http://schemas.microsoft.com/office/drawing/2014/main" id="{CAB5A5DB-96DF-8698-6A47-202268933A77}"/>
                </a:ext>
              </a:extLst>
            </p:cNvPr>
            <p:cNvSpPr/>
            <p:nvPr/>
          </p:nvSpPr>
          <p:spPr>
            <a:xfrm>
              <a:off x="6527799" y="16217899"/>
              <a:ext cx="1437675" cy="1893789"/>
            </a:xfrm>
            <a:custGeom>
              <a:avLst/>
              <a:gdLst/>
              <a:ahLst/>
              <a:cxnLst>
                <a:cxn ang="0">
                  <a:pos x="wd2" y="hd2"/>
                </a:cxn>
                <a:cxn ang="5400000">
                  <a:pos x="wd2" y="hd2"/>
                </a:cxn>
                <a:cxn ang="10800000">
                  <a:pos x="wd2" y="hd2"/>
                </a:cxn>
                <a:cxn ang="16200000">
                  <a:pos x="wd2" y="hd2"/>
                </a:cxn>
              </a:cxnLst>
              <a:rect l="0" t="0" r="r" b="b"/>
              <a:pathLst>
                <a:path w="21600" h="21545" extrusionOk="0">
                  <a:moveTo>
                    <a:pt x="7844" y="15864"/>
                  </a:moveTo>
                  <a:lnTo>
                    <a:pt x="21600" y="15864"/>
                  </a:lnTo>
                  <a:lnTo>
                    <a:pt x="21600" y="0"/>
                  </a:lnTo>
                  <a:lnTo>
                    <a:pt x="18462" y="0"/>
                  </a:lnTo>
                  <a:cubicBezTo>
                    <a:pt x="18558" y="87"/>
                    <a:pt x="18673" y="173"/>
                    <a:pt x="18788" y="260"/>
                  </a:cubicBezTo>
                  <a:cubicBezTo>
                    <a:pt x="19610" y="766"/>
                    <a:pt x="20127" y="1517"/>
                    <a:pt x="20127" y="2355"/>
                  </a:cubicBezTo>
                  <a:cubicBezTo>
                    <a:pt x="20127" y="3944"/>
                    <a:pt x="18252" y="5216"/>
                    <a:pt x="15975" y="5144"/>
                  </a:cubicBezTo>
                  <a:cubicBezTo>
                    <a:pt x="13909" y="5071"/>
                    <a:pt x="12264" y="3843"/>
                    <a:pt x="12244" y="2384"/>
                  </a:cubicBezTo>
                  <a:cubicBezTo>
                    <a:pt x="12244" y="1546"/>
                    <a:pt x="12761" y="780"/>
                    <a:pt x="13584" y="275"/>
                  </a:cubicBezTo>
                  <a:cubicBezTo>
                    <a:pt x="13698" y="202"/>
                    <a:pt x="13813" y="116"/>
                    <a:pt x="13909" y="14"/>
                  </a:cubicBezTo>
                  <a:lnTo>
                    <a:pt x="0" y="14"/>
                  </a:lnTo>
                  <a:lnTo>
                    <a:pt x="0" y="15879"/>
                  </a:lnTo>
                  <a:lnTo>
                    <a:pt x="2812" y="15879"/>
                  </a:lnTo>
                  <a:cubicBezTo>
                    <a:pt x="3463" y="15879"/>
                    <a:pt x="4018" y="16269"/>
                    <a:pt x="4018" y="16745"/>
                  </a:cubicBezTo>
                  <a:cubicBezTo>
                    <a:pt x="4018" y="16745"/>
                    <a:pt x="4018" y="16745"/>
                    <a:pt x="4018" y="16760"/>
                  </a:cubicBezTo>
                  <a:lnTo>
                    <a:pt x="4018" y="16919"/>
                  </a:lnTo>
                  <a:cubicBezTo>
                    <a:pt x="4018" y="17280"/>
                    <a:pt x="3807" y="17598"/>
                    <a:pt x="3444" y="17843"/>
                  </a:cubicBezTo>
                  <a:cubicBezTo>
                    <a:pt x="2851" y="18248"/>
                    <a:pt x="2468" y="18855"/>
                    <a:pt x="2506" y="19505"/>
                  </a:cubicBezTo>
                  <a:cubicBezTo>
                    <a:pt x="2564" y="20589"/>
                    <a:pt x="3750" y="21499"/>
                    <a:pt x="5185" y="21542"/>
                  </a:cubicBezTo>
                  <a:cubicBezTo>
                    <a:pt x="6792" y="21600"/>
                    <a:pt x="8131" y="20632"/>
                    <a:pt x="8131" y="19418"/>
                  </a:cubicBezTo>
                  <a:cubicBezTo>
                    <a:pt x="8131" y="18783"/>
                    <a:pt x="7768" y="18219"/>
                    <a:pt x="7174" y="17829"/>
                  </a:cubicBezTo>
                  <a:cubicBezTo>
                    <a:pt x="6830" y="17598"/>
                    <a:pt x="6620" y="17251"/>
                    <a:pt x="6620" y="16904"/>
                  </a:cubicBezTo>
                  <a:lnTo>
                    <a:pt x="6620" y="16760"/>
                  </a:lnTo>
                  <a:cubicBezTo>
                    <a:pt x="6620" y="16760"/>
                    <a:pt x="6620" y="16760"/>
                    <a:pt x="6620" y="16745"/>
                  </a:cubicBezTo>
                  <a:cubicBezTo>
                    <a:pt x="6658" y="16254"/>
                    <a:pt x="7213" y="15864"/>
                    <a:pt x="7844" y="15864"/>
                  </a:cubicBezTo>
                  <a:close/>
                </a:path>
              </a:pathLst>
            </a:custGeom>
            <a:solidFill>
              <a:schemeClr val="accent4"/>
            </a:solidFill>
            <a:ln w="12700">
              <a:miter lim="400000"/>
            </a:ln>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225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endParaRPr>
            </a:p>
          </p:txBody>
        </p:sp>
        <p:sp>
          <p:nvSpPr>
            <p:cNvPr id="25" name="Shape">
              <a:extLst>
                <a:ext uri="{FF2B5EF4-FFF2-40B4-BE49-F238E27FC236}">
                  <a16:creationId xmlns:a16="http://schemas.microsoft.com/office/drawing/2014/main" id="{87F49158-2A80-ED49-9F3C-AD7A88AD19A8}"/>
                </a:ext>
              </a:extLst>
            </p:cNvPr>
            <p:cNvSpPr/>
            <p:nvPr/>
          </p:nvSpPr>
          <p:spPr>
            <a:xfrm>
              <a:off x="6527799" y="14719301"/>
              <a:ext cx="1437675" cy="1884896"/>
            </a:xfrm>
            <a:custGeom>
              <a:avLst/>
              <a:gdLst/>
              <a:ahLst/>
              <a:cxnLst>
                <a:cxn ang="0">
                  <a:pos x="wd2" y="hd2"/>
                </a:cxn>
                <a:cxn ang="5400000">
                  <a:pos x="wd2" y="hd2"/>
                </a:cxn>
                <a:cxn ang="10800000">
                  <a:pos x="wd2" y="hd2"/>
                </a:cxn>
                <a:cxn ang="16200000">
                  <a:pos x="wd2" y="hd2"/>
                </a:cxn>
              </a:cxnLst>
              <a:rect l="0" t="0" r="r" b="b"/>
              <a:pathLst>
                <a:path w="21600" h="21544" extrusionOk="0">
                  <a:moveTo>
                    <a:pt x="18613" y="15895"/>
                  </a:moveTo>
                  <a:lnTo>
                    <a:pt x="21600" y="15895"/>
                  </a:lnTo>
                  <a:lnTo>
                    <a:pt x="21600" y="0"/>
                  </a:lnTo>
                  <a:lnTo>
                    <a:pt x="0" y="0"/>
                  </a:lnTo>
                  <a:lnTo>
                    <a:pt x="0" y="15895"/>
                  </a:lnTo>
                  <a:lnTo>
                    <a:pt x="13749" y="15895"/>
                  </a:lnTo>
                  <a:cubicBezTo>
                    <a:pt x="14362" y="15895"/>
                    <a:pt x="14879" y="16258"/>
                    <a:pt x="14879" y="16723"/>
                  </a:cubicBezTo>
                  <a:cubicBezTo>
                    <a:pt x="14879" y="16723"/>
                    <a:pt x="14879" y="16723"/>
                    <a:pt x="14879" y="16737"/>
                  </a:cubicBezTo>
                  <a:lnTo>
                    <a:pt x="14879" y="16897"/>
                  </a:lnTo>
                  <a:cubicBezTo>
                    <a:pt x="14879" y="17260"/>
                    <a:pt x="14668" y="17579"/>
                    <a:pt x="14304" y="17826"/>
                  </a:cubicBezTo>
                  <a:cubicBezTo>
                    <a:pt x="13711" y="18232"/>
                    <a:pt x="13328" y="18842"/>
                    <a:pt x="13366" y="19495"/>
                  </a:cubicBezTo>
                  <a:cubicBezTo>
                    <a:pt x="13423" y="20584"/>
                    <a:pt x="14611" y="21498"/>
                    <a:pt x="16047" y="21542"/>
                  </a:cubicBezTo>
                  <a:cubicBezTo>
                    <a:pt x="17655" y="21600"/>
                    <a:pt x="18996" y="20627"/>
                    <a:pt x="18996" y="19408"/>
                  </a:cubicBezTo>
                  <a:cubicBezTo>
                    <a:pt x="18996" y="18769"/>
                    <a:pt x="18632" y="18203"/>
                    <a:pt x="18038" y="17811"/>
                  </a:cubicBezTo>
                  <a:cubicBezTo>
                    <a:pt x="17694" y="17579"/>
                    <a:pt x="17483" y="17231"/>
                    <a:pt x="17483" y="16882"/>
                  </a:cubicBezTo>
                  <a:lnTo>
                    <a:pt x="17483" y="16737"/>
                  </a:lnTo>
                  <a:cubicBezTo>
                    <a:pt x="17483" y="16737"/>
                    <a:pt x="17483" y="16737"/>
                    <a:pt x="17483" y="16723"/>
                  </a:cubicBezTo>
                  <a:cubicBezTo>
                    <a:pt x="17483" y="16258"/>
                    <a:pt x="18019" y="15895"/>
                    <a:pt x="18613" y="15895"/>
                  </a:cubicBezTo>
                  <a:close/>
                </a:path>
              </a:pathLst>
            </a:custGeom>
            <a:solidFill>
              <a:schemeClr val="accent3"/>
            </a:solidFill>
            <a:ln w="12700">
              <a:miter lim="400000"/>
            </a:ln>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225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endParaRPr>
            </a:p>
          </p:txBody>
        </p:sp>
      </p:grpSp>
      <p:sp>
        <p:nvSpPr>
          <p:cNvPr id="30" name="Google Shape;1637;p32">
            <a:extLst>
              <a:ext uri="{FF2B5EF4-FFF2-40B4-BE49-F238E27FC236}">
                <a16:creationId xmlns:a16="http://schemas.microsoft.com/office/drawing/2014/main" id="{2ECD7D95-3EAF-AB54-3CDE-D0FC943964E0}"/>
              </a:ext>
            </a:extLst>
          </p:cNvPr>
          <p:cNvSpPr/>
          <p:nvPr/>
        </p:nvSpPr>
        <p:spPr>
          <a:xfrm>
            <a:off x="3545498" y="1541983"/>
            <a:ext cx="3980436" cy="788638"/>
          </a:xfrm>
          <a:prstGeom prst="roundRect">
            <a:avLst>
              <a:gd name="adj" fmla="val 16667"/>
            </a:avLst>
          </a:prstGeom>
          <a:noFill/>
          <a:ln>
            <a:noFill/>
          </a:ln>
        </p:spPr>
        <p:txBody>
          <a:bodyPr spcFirstLastPara="1" wrap="square" lIns="91425" tIns="91425" rIns="182875" bIns="91425" anchor="ctr" anchorCtr="0">
            <a:noAutofit/>
          </a:bodyPr>
          <a:lstStyle/>
          <a:p>
            <a:pPr lvl="0" algn="ctr"/>
            <a:r>
              <a:rPr lang="fr-FR" sz="1400" b="1" kern="1200" dirty="0">
                <a:solidFill>
                  <a:schemeClr val="accent1"/>
                </a:solidFill>
                <a:latin typeface="+mj-lt"/>
              </a:rPr>
              <a:t>Un niveau d’adhésion soutenu, </a:t>
            </a:r>
            <a:r>
              <a:rPr lang="fr-FR" sz="1400" b="1" dirty="0">
                <a:solidFill>
                  <a:schemeClr val="accent1"/>
                </a:solidFill>
                <a:latin typeface="+mj-lt"/>
              </a:rPr>
              <a:t>70 </a:t>
            </a:r>
            <a:r>
              <a:rPr lang="fr-FR" sz="1400" b="1" kern="1200" dirty="0">
                <a:solidFill>
                  <a:schemeClr val="accent1"/>
                </a:solidFill>
                <a:latin typeface="+mj-lt"/>
              </a:rPr>
              <a:t>adhérents</a:t>
            </a:r>
          </a:p>
          <a:p>
            <a:pPr lvl="0" algn="ctr"/>
            <a:r>
              <a:rPr lang="fr-FR" sz="1400" b="1" dirty="0">
                <a:solidFill>
                  <a:schemeClr val="accent1"/>
                </a:solidFill>
                <a:latin typeface="+mj-lt"/>
              </a:rPr>
              <a:t>                 </a:t>
            </a:r>
            <a:r>
              <a:rPr lang="fr-FR" sz="1400" b="1" dirty="0">
                <a:solidFill>
                  <a:schemeClr val="accent1">
                    <a:lumMod val="60000"/>
                    <a:lumOff val="40000"/>
                  </a:schemeClr>
                </a:solidFill>
                <a:latin typeface="+mj-lt"/>
              </a:rPr>
              <a:t>dont xx nouveaux adhérents </a:t>
            </a:r>
            <a:endParaRPr lang="fr-FR" sz="1400" b="1" kern="1200" dirty="0">
              <a:solidFill>
                <a:schemeClr val="accent1">
                  <a:lumMod val="60000"/>
                  <a:lumOff val="40000"/>
                </a:schemeClr>
              </a:solidFill>
              <a:latin typeface="+mj-lt"/>
            </a:endParaRPr>
          </a:p>
          <a:p>
            <a:pPr lvl="0" algn="ctr"/>
            <a:endParaRPr lang="fr-FR" sz="1400" b="1" kern="1200" dirty="0">
              <a:latin typeface="+mj-lt"/>
            </a:endParaRPr>
          </a:p>
          <a:p>
            <a:pPr lvl="0" algn="ctr"/>
            <a:r>
              <a:rPr lang="fr-FR" sz="1400" b="1" dirty="0">
                <a:solidFill>
                  <a:schemeClr val="accent4"/>
                </a:solidFill>
                <a:latin typeface="+mj-lt"/>
              </a:rPr>
              <a:t>Notoriété et visibilité croissante </a:t>
            </a:r>
          </a:p>
        </p:txBody>
      </p:sp>
      <p:sp>
        <p:nvSpPr>
          <p:cNvPr id="31" name="Google Shape;1637;p32">
            <a:extLst>
              <a:ext uri="{FF2B5EF4-FFF2-40B4-BE49-F238E27FC236}">
                <a16:creationId xmlns:a16="http://schemas.microsoft.com/office/drawing/2014/main" id="{D141CC89-67BF-CFA6-025D-F21B21BBF3FF}"/>
              </a:ext>
            </a:extLst>
          </p:cNvPr>
          <p:cNvSpPr/>
          <p:nvPr/>
        </p:nvSpPr>
        <p:spPr>
          <a:xfrm>
            <a:off x="66304" y="2850687"/>
            <a:ext cx="2636372" cy="773712"/>
          </a:xfrm>
          <a:prstGeom prst="roundRect">
            <a:avLst>
              <a:gd name="adj" fmla="val 16667"/>
            </a:avLst>
          </a:prstGeom>
          <a:noFill/>
          <a:ln>
            <a:noFill/>
          </a:ln>
        </p:spPr>
        <p:txBody>
          <a:bodyPr spcFirstLastPara="1" wrap="square" lIns="91425" tIns="91425" rIns="182875" bIns="91425" anchor="ctr" anchorCtr="0">
            <a:noAutofit/>
          </a:bodyPr>
          <a:lstStyle/>
          <a:p>
            <a:pPr lvl="0" algn="ctr"/>
            <a:r>
              <a:rPr lang="fr-FR" sz="1400" b="1" kern="1200" dirty="0">
                <a:solidFill>
                  <a:schemeClr val="accent2"/>
                </a:solidFill>
                <a:latin typeface="+mj-lt"/>
              </a:rPr>
              <a:t>Une volonté d’échange/ partage </a:t>
            </a:r>
            <a:r>
              <a:rPr lang="fr-FR" sz="1400" b="1" dirty="0">
                <a:solidFill>
                  <a:schemeClr val="accent2"/>
                </a:solidFill>
                <a:latin typeface="+mj-lt"/>
              </a:rPr>
              <a:t>qui attire de nouveaux membres et partenaires</a:t>
            </a:r>
          </a:p>
          <a:p>
            <a:pPr lvl="0" algn="ctr"/>
            <a:endParaRPr lang="fr-FR" sz="1400" b="1" dirty="0">
              <a:solidFill>
                <a:srgbClr val="7030A0"/>
              </a:solidFill>
              <a:latin typeface="+mj-lt"/>
            </a:endParaRPr>
          </a:p>
          <a:p>
            <a:pPr lvl="0" algn="ctr"/>
            <a:endParaRPr lang="fr-FR" sz="1400" b="1" dirty="0">
              <a:solidFill>
                <a:srgbClr val="7030A0"/>
              </a:solidFill>
              <a:latin typeface="+mj-lt"/>
            </a:endParaRPr>
          </a:p>
          <a:p>
            <a:pPr lvl="0" algn="ctr"/>
            <a:r>
              <a:rPr lang="fr-FR" sz="1400" b="1" kern="1200" dirty="0">
                <a:solidFill>
                  <a:srgbClr val="7030A0"/>
                </a:solidFill>
                <a:latin typeface="+mj-lt"/>
              </a:rPr>
              <a:t>Le renforcement de nos liens avec les autorités</a:t>
            </a:r>
          </a:p>
          <a:p>
            <a:pPr lvl="0" algn="ctr"/>
            <a:endParaRPr lang="fr-FR" sz="1400" b="1" dirty="0">
              <a:solidFill>
                <a:srgbClr val="7030A0"/>
              </a:solidFill>
              <a:latin typeface="+mj-lt"/>
            </a:endParaRPr>
          </a:p>
          <a:p>
            <a:pPr lvl="0" algn="ctr"/>
            <a:endParaRPr lang="fr-FR" sz="1400" b="1" kern="1200" dirty="0">
              <a:solidFill>
                <a:srgbClr val="7030A0"/>
              </a:solidFill>
              <a:latin typeface="+mj-lt"/>
            </a:endParaRPr>
          </a:p>
          <a:p>
            <a:pPr lvl="0" algn="ctr"/>
            <a:r>
              <a:rPr lang="fr-FR" sz="1400" b="1" kern="1200" dirty="0">
                <a:solidFill>
                  <a:srgbClr val="7030A0"/>
                </a:solidFill>
                <a:latin typeface="+mj-lt"/>
              </a:rPr>
              <a:t> </a:t>
            </a:r>
          </a:p>
        </p:txBody>
      </p:sp>
      <p:sp>
        <p:nvSpPr>
          <p:cNvPr id="32" name="Google Shape;1637;p32">
            <a:extLst>
              <a:ext uri="{FF2B5EF4-FFF2-40B4-BE49-F238E27FC236}">
                <a16:creationId xmlns:a16="http://schemas.microsoft.com/office/drawing/2014/main" id="{F3B995D2-B50F-44ED-B6BF-41D27FB3A1B3}"/>
              </a:ext>
            </a:extLst>
          </p:cNvPr>
          <p:cNvSpPr/>
          <p:nvPr/>
        </p:nvSpPr>
        <p:spPr>
          <a:xfrm>
            <a:off x="-98171" y="4322450"/>
            <a:ext cx="2967875" cy="773712"/>
          </a:xfrm>
          <a:prstGeom prst="roundRect">
            <a:avLst>
              <a:gd name="adj" fmla="val 16667"/>
            </a:avLst>
          </a:prstGeom>
          <a:noFill/>
          <a:ln>
            <a:noFill/>
          </a:ln>
        </p:spPr>
        <p:txBody>
          <a:bodyPr spcFirstLastPara="1" wrap="square" lIns="91425" tIns="91425" rIns="182875" bIns="91425" anchor="ctr" anchorCtr="0">
            <a:noAutofit/>
          </a:bodyPr>
          <a:lstStyle/>
          <a:p>
            <a:pPr lvl="0" algn="ctr"/>
            <a:r>
              <a:rPr lang="fr-FR" sz="1400" b="1" kern="1200" dirty="0">
                <a:solidFill>
                  <a:schemeClr val="accent4"/>
                </a:solidFill>
                <a:latin typeface="+mj-lt"/>
              </a:rPr>
              <a:t>Poursuivre et développer </a:t>
            </a:r>
            <a:r>
              <a:rPr lang="fr-FR" sz="1400" b="1" dirty="0">
                <a:solidFill>
                  <a:schemeClr val="accent4"/>
                </a:solidFill>
                <a:latin typeface="+mj-lt"/>
              </a:rPr>
              <a:t>les travaux  avec partenaires et autorités : </a:t>
            </a:r>
          </a:p>
          <a:p>
            <a:pPr lvl="0" algn="ctr"/>
            <a:r>
              <a:rPr lang="fr-FR" sz="1400" dirty="0">
                <a:solidFill>
                  <a:schemeClr val="accent4"/>
                </a:solidFill>
                <a:latin typeface="+mj-lt"/>
              </a:rPr>
              <a:t>RECO Québec, ANSSI, SGDSN…</a:t>
            </a:r>
          </a:p>
          <a:p>
            <a:pPr lvl="0" algn="ctr"/>
            <a:r>
              <a:rPr lang="fr-FR" sz="1400" dirty="0">
                <a:solidFill>
                  <a:schemeClr val="accent4"/>
                </a:solidFill>
                <a:latin typeface="+mj-lt"/>
              </a:rPr>
              <a:t>et</a:t>
            </a:r>
          </a:p>
          <a:p>
            <a:pPr lvl="0" algn="ctr"/>
            <a:r>
              <a:rPr lang="fr-FR" sz="1400" dirty="0">
                <a:solidFill>
                  <a:schemeClr val="accent4"/>
                </a:solidFill>
                <a:latin typeface="+mj-lt"/>
              </a:rPr>
              <a:t>IHEMI en projet  </a:t>
            </a:r>
          </a:p>
        </p:txBody>
      </p:sp>
      <p:sp>
        <p:nvSpPr>
          <p:cNvPr id="33" name="Google Shape;1637;p32">
            <a:extLst>
              <a:ext uri="{FF2B5EF4-FFF2-40B4-BE49-F238E27FC236}">
                <a16:creationId xmlns:a16="http://schemas.microsoft.com/office/drawing/2014/main" id="{3745FEBF-C44D-6E97-4FE8-603B0F5B0DAE}"/>
              </a:ext>
            </a:extLst>
          </p:cNvPr>
          <p:cNvSpPr/>
          <p:nvPr/>
        </p:nvSpPr>
        <p:spPr>
          <a:xfrm>
            <a:off x="3516272" y="2472235"/>
            <a:ext cx="3823770" cy="788638"/>
          </a:xfrm>
          <a:prstGeom prst="roundRect">
            <a:avLst>
              <a:gd name="adj" fmla="val 16667"/>
            </a:avLst>
          </a:prstGeom>
          <a:noFill/>
          <a:ln>
            <a:noFill/>
          </a:ln>
        </p:spPr>
        <p:txBody>
          <a:bodyPr spcFirstLastPara="1" wrap="square" lIns="91425" tIns="91425" rIns="182875" bIns="91425" anchor="ctr" anchorCtr="0">
            <a:noAutofit/>
          </a:bodyPr>
          <a:lstStyle/>
          <a:p>
            <a:pPr lvl="0" algn="ctr"/>
            <a:r>
              <a:rPr lang="fr-FR" sz="1400" b="1" kern="1200" dirty="0">
                <a:solidFill>
                  <a:schemeClr val="accent2">
                    <a:lumMod val="60000"/>
                    <a:lumOff val="40000"/>
                  </a:schemeClr>
                </a:solidFill>
                <a:latin typeface="+mj-lt"/>
              </a:rPr>
              <a:t>Une dynamique maintenue autour d’événements</a:t>
            </a:r>
            <a:r>
              <a:rPr lang="fr-FR" sz="1400" b="1" dirty="0">
                <a:solidFill>
                  <a:schemeClr val="accent2">
                    <a:lumMod val="60000"/>
                    <a:lumOff val="40000"/>
                  </a:schemeClr>
                </a:solidFill>
                <a:latin typeface="+mj-lt"/>
              </a:rPr>
              <a:t> distanciels ou en présentiel  </a:t>
            </a:r>
          </a:p>
        </p:txBody>
      </p:sp>
      <p:sp>
        <p:nvSpPr>
          <p:cNvPr id="35" name="Google Shape;1637;p32">
            <a:extLst>
              <a:ext uri="{FF2B5EF4-FFF2-40B4-BE49-F238E27FC236}">
                <a16:creationId xmlns:a16="http://schemas.microsoft.com/office/drawing/2014/main" id="{FAC19882-F41E-FC52-E932-58C66DA78762}"/>
              </a:ext>
            </a:extLst>
          </p:cNvPr>
          <p:cNvSpPr/>
          <p:nvPr/>
        </p:nvSpPr>
        <p:spPr>
          <a:xfrm>
            <a:off x="3427091" y="3276240"/>
            <a:ext cx="3854990" cy="2155408"/>
          </a:xfrm>
          <a:prstGeom prst="roundRect">
            <a:avLst>
              <a:gd name="adj" fmla="val 16667"/>
            </a:avLst>
          </a:prstGeom>
          <a:noFill/>
          <a:ln>
            <a:noFill/>
          </a:ln>
        </p:spPr>
        <p:txBody>
          <a:bodyPr spcFirstLastPara="1" wrap="square" lIns="91425" tIns="91425" rIns="182875" bIns="91425" anchor="ctr" anchorCtr="0">
            <a:noAutofit/>
          </a:bodyPr>
          <a:lstStyle/>
          <a:p>
            <a:pPr lvl="0"/>
            <a:endParaRPr lang="fr-FR" sz="1050" dirty="0">
              <a:latin typeface="+mj-lt"/>
            </a:endParaRPr>
          </a:p>
          <a:p>
            <a:pPr lvl="0"/>
            <a:endParaRPr lang="fr-FR" sz="1050" dirty="0">
              <a:latin typeface="+mj-lt"/>
            </a:endParaRPr>
          </a:p>
          <a:p>
            <a:pPr lvl="0" algn="ctr"/>
            <a:r>
              <a:rPr lang="fr-FR" sz="1400" b="1" kern="1200" dirty="0">
                <a:solidFill>
                  <a:schemeClr val="bg2">
                    <a:lumMod val="50000"/>
                  </a:schemeClr>
                </a:solidFill>
                <a:latin typeface="+mj-lt"/>
              </a:rPr>
              <a:t>Un exercice de gestion de crise annuel</a:t>
            </a:r>
          </a:p>
          <a:p>
            <a:pPr lvl="0" algn="ctr"/>
            <a:r>
              <a:rPr lang="fr-FR" sz="1400" dirty="0">
                <a:solidFill>
                  <a:schemeClr val="bg2">
                    <a:lumMod val="50000"/>
                  </a:schemeClr>
                </a:solidFill>
                <a:latin typeface="+mj-lt"/>
              </a:rPr>
              <a:t>Avec les étudiants du M2GGRC et IHEMI</a:t>
            </a:r>
          </a:p>
          <a:p>
            <a:pPr lvl="0" algn="ctr"/>
            <a:endParaRPr lang="fr-FR" sz="1400" dirty="0">
              <a:solidFill>
                <a:schemeClr val="bg2">
                  <a:lumMod val="50000"/>
                </a:schemeClr>
              </a:solidFill>
              <a:latin typeface="+mj-lt"/>
            </a:endParaRPr>
          </a:p>
          <a:p>
            <a:pPr lvl="0" algn="ctr"/>
            <a:endParaRPr lang="fr-FR" sz="1400" b="1" dirty="0">
              <a:solidFill>
                <a:schemeClr val="bg2">
                  <a:lumMod val="50000"/>
                </a:schemeClr>
              </a:solidFill>
              <a:latin typeface="+mj-lt"/>
            </a:endParaRPr>
          </a:p>
          <a:p>
            <a:pPr lvl="0" algn="ctr"/>
            <a:endParaRPr lang="fr-FR" sz="1400" b="1" dirty="0">
              <a:solidFill>
                <a:srgbClr val="7030A0"/>
              </a:solidFill>
              <a:latin typeface="+mj-lt"/>
            </a:endParaRPr>
          </a:p>
          <a:p>
            <a:pPr lvl="0" algn="ctr"/>
            <a:r>
              <a:rPr lang="fr-FR" sz="1400" b="1" dirty="0">
                <a:solidFill>
                  <a:srgbClr val="7030A0"/>
                </a:solidFill>
                <a:latin typeface="+mj-lt"/>
              </a:rPr>
              <a:t>Des partenariats « Ecoles » consolidés</a:t>
            </a:r>
          </a:p>
          <a:p>
            <a:pPr lvl="0" algn="ctr"/>
            <a:r>
              <a:rPr lang="fr-FR" sz="1400" dirty="0">
                <a:solidFill>
                  <a:srgbClr val="7030A0"/>
                </a:solidFill>
                <a:latin typeface="+mj-lt"/>
              </a:rPr>
              <a:t>Une référence pour les étudiants comme les professeurs</a:t>
            </a:r>
          </a:p>
          <a:p>
            <a:pPr lvl="0" algn="ctr"/>
            <a:endParaRPr lang="fr-FR" sz="1600" b="1" dirty="0">
              <a:solidFill>
                <a:srgbClr val="7030A0"/>
              </a:solidFill>
              <a:latin typeface="+mj-lt"/>
            </a:endParaRPr>
          </a:p>
          <a:p>
            <a:pPr lvl="0" algn="ctr"/>
            <a:endParaRPr lang="fr-FR" sz="1200" kern="1200" dirty="0">
              <a:solidFill>
                <a:srgbClr val="7030A0"/>
              </a:solidFill>
              <a:latin typeface="+mj-lt"/>
            </a:endParaRPr>
          </a:p>
        </p:txBody>
      </p:sp>
      <p:pic>
        <p:nvPicPr>
          <p:cNvPr id="45" name="Image 44">
            <a:extLst>
              <a:ext uri="{FF2B5EF4-FFF2-40B4-BE49-F238E27FC236}">
                <a16:creationId xmlns:a16="http://schemas.microsoft.com/office/drawing/2014/main" id="{BE7CFE1D-C554-D840-9E40-4EF7131AFE4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01315" y="1902134"/>
            <a:ext cx="552767" cy="552767"/>
          </a:xfrm>
          <a:prstGeom prst="rect">
            <a:avLst/>
          </a:prstGeom>
        </p:spPr>
      </p:pic>
      <p:pic>
        <p:nvPicPr>
          <p:cNvPr id="47" name="Image 46">
            <a:extLst>
              <a:ext uri="{FF2B5EF4-FFF2-40B4-BE49-F238E27FC236}">
                <a16:creationId xmlns:a16="http://schemas.microsoft.com/office/drawing/2014/main" id="{722A8831-FE81-E980-5938-72FB142171A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68169" y="2928792"/>
            <a:ext cx="608753" cy="608753"/>
          </a:xfrm>
          <a:prstGeom prst="rect">
            <a:avLst/>
          </a:prstGeom>
        </p:spPr>
      </p:pic>
      <p:pic>
        <p:nvPicPr>
          <p:cNvPr id="49" name="Image 48">
            <a:extLst>
              <a:ext uri="{FF2B5EF4-FFF2-40B4-BE49-F238E27FC236}">
                <a16:creationId xmlns:a16="http://schemas.microsoft.com/office/drawing/2014/main" id="{780B6977-4C17-841F-48D0-808F25D2E2E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08147" y="3898838"/>
            <a:ext cx="528795" cy="528795"/>
          </a:xfrm>
          <a:prstGeom prst="rect">
            <a:avLst/>
          </a:prstGeom>
        </p:spPr>
      </p:pic>
      <p:pic>
        <p:nvPicPr>
          <p:cNvPr id="51" name="Image 50">
            <a:extLst>
              <a:ext uri="{FF2B5EF4-FFF2-40B4-BE49-F238E27FC236}">
                <a16:creationId xmlns:a16="http://schemas.microsoft.com/office/drawing/2014/main" id="{18B99E5F-2BF6-A8A9-4444-8A8CAA23B79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08147" y="4794825"/>
            <a:ext cx="551187" cy="551187"/>
          </a:xfrm>
          <a:prstGeom prst="rect">
            <a:avLst/>
          </a:prstGeom>
        </p:spPr>
      </p:pic>
    </p:spTree>
    <p:extLst>
      <p:ext uri="{BB962C8B-B14F-4D97-AF65-F5344CB8AC3E}">
        <p14:creationId xmlns:p14="http://schemas.microsoft.com/office/powerpoint/2010/main" val="3188759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Espace réservé du contenu 3">
            <a:extLst>
              <a:ext uri="{FF2B5EF4-FFF2-40B4-BE49-F238E27FC236}">
                <a16:creationId xmlns:a16="http://schemas.microsoft.com/office/drawing/2014/main" id="{41311559-0A5E-FD80-BB4D-16C85B23E89B}"/>
              </a:ext>
            </a:extLst>
          </p:cNvPr>
          <p:cNvSpPr txBox="1">
            <a:spLocks/>
          </p:cNvSpPr>
          <p:nvPr/>
        </p:nvSpPr>
        <p:spPr>
          <a:xfrm>
            <a:off x="100572" y="1257433"/>
            <a:ext cx="3574579" cy="2023917"/>
          </a:xfrm>
          <a:prstGeom prst="rect">
            <a:avLst/>
          </a:prstGeom>
          <a:ln w="25400" cap="flat" cmpd="sng" algn="ctr">
            <a:noFill/>
            <a:prstDash val="solid"/>
          </a:ln>
        </p:spPr>
        <p:style>
          <a:lnRef idx="2">
            <a:schemeClr val="accent2"/>
          </a:lnRef>
          <a:fillRef idx="1">
            <a:schemeClr val="lt1"/>
          </a:fillRef>
          <a:effectRef idx="0">
            <a:schemeClr val="accent2"/>
          </a:effectRef>
          <a:fontRef idx="minor">
            <a:schemeClr val="dk1"/>
          </a:fontRef>
        </p:style>
        <p:txBody>
          <a:bodyPr>
            <a:no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dk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dk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dk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dk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dk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dk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dk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dk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dk1"/>
                </a:solidFill>
                <a:latin typeface="+mn-lt"/>
                <a:ea typeface="+mn-ea"/>
                <a:cs typeface="+mn-cs"/>
              </a:defRPr>
            </a:lvl9pPr>
          </a:lstStyle>
          <a:p>
            <a:pPr marL="114300" indent="0">
              <a:spcBef>
                <a:spcPts val="0"/>
              </a:spcBef>
              <a:buNone/>
            </a:pPr>
            <a:r>
              <a:rPr lang="fr-FR" sz="1200" b="1" dirty="0">
                <a:solidFill>
                  <a:srgbClr val="009DD9"/>
                </a:solidFill>
                <a:latin typeface="Cambria"/>
              </a:rPr>
              <a:t>Janvier :  </a:t>
            </a:r>
          </a:p>
          <a:p>
            <a:pPr marL="176213" indent="-84138">
              <a:spcBef>
                <a:spcPts val="0"/>
              </a:spcBef>
            </a:pPr>
            <a:r>
              <a:rPr lang="fr-FR" sz="1200" b="1" dirty="0">
                <a:solidFill>
                  <a:schemeClr val="tx1"/>
                </a:solidFill>
                <a:latin typeface="+mj-lt"/>
              </a:rPr>
              <a:t>Ateliers du M2 GGRC : </a:t>
            </a:r>
            <a:r>
              <a:rPr lang="fr-FR" sz="1200" dirty="0">
                <a:solidFill>
                  <a:schemeClr val="tx1"/>
                </a:solidFill>
                <a:latin typeface="+mj-lt"/>
              </a:rPr>
              <a:t>création de « jeux PCA » </a:t>
            </a:r>
          </a:p>
          <a:p>
            <a:pPr marL="176213" indent="-84138">
              <a:spcBef>
                <a:spcPts val="0"/>
              </a:spcBef>
            </a:pPr>
            <a:r>
              <a:rPr lang="fr-FR" sz="1200" dirty="0">
                <a:solidFill>
                  <a:schemeClr val="tx1"/>
                </a:solidFill>
                <a:latin typeface="+mj-lt"/>
              </a:rPr>
              <a:t>Matinale  RETEX </a:t>
            </a:r>
            <a:r>
              <a:rPr lang="fr-FR" sz="1200" b="1" dirty="0">
                <a:solidFill>
                  <a:schemeClr val="tx1"/>
                </a:solidFill>
                <a:latin typeface="+mj-lt"/>
              </a:rPr>
              <a:t>de l’exercice CANICULE</a:t>
            </a:r>
          </a:p>
          <a:p>
            <a:pPr marL="268288" indent="-92075">
              <a:spcBef>
                <a:spcPts val="0"/>
              </a:spcBef>
            </a:pPr>
            <a:endParaRPr lang="fr-FR" sz="1200" b="1" dirty="0">
              <a:solidFill>
                <a:srgbClr val="009DD9"/>
              </a:solidFill>
              <a:latin typeface="Cambria"/>
            </a:endParaRPr>
          </a:p>
          <a:p>
            <a:pPr marL="114300" indent="0">
              <a:spcBef>
                <a:spcPts val="0"/>
              </a:spcBef>
              <a:buNone/>
            </a:pPr>
            <a:r>
              <a:rPr lang="fr-FR" sz="1200" b="1" dirty="0">
                <a:solidFill>
                  <a:srgbClr val="009DD9"/>
                </a:solidFill>
                <a:latin typeface="Cambria"/>
              </a:rPr>
              <a:t>Mars :</a:t>
            </a:r>
          </a:p>
          <a:p>
            <a:pPr marL="114300" indent="0">
              <a:spcBef>
                <a:spcPts val="0"/>
              </a:spcBef>
              <a:buNone/>
            </a:pPr>
            <a:r>
              <a:rPr lang="fr-FR" sz="1200" dirty="0">
                <a:solidFill>
                  <a:schemeClr val="tx1"/>
                </a:solidFill>
                <a:latin typeface="+mj-lt"/>
              </a:rPr>
              <a:t>Matinale</a:t>
            </a:r>
            <a:r>
              <a:rPr lang="fr-FR" sz="1200" b="1" dirty="0">
                <a:solidFill>
                  <a:schemeClr val="tx1"/>
                </a:solidFill>
                <a:latin typeface="+mj-lt"/>
              </a:rPr>
              <a:t> résilience, Continuité et Anticipation </a:t>
            </a:r>
          </a:p>
          <a:p>
            <a:pPr marL="114300" indent="0">
              <a:spcBef>
                <a:spcPts val="0"/>
              </a:spcBef>
              <a:buNone/>
            </a:pPr>
            <a:endParaRPr lang="fr-FR" sz="1200" b="1" dirty="0">
              <a:solidFill>
                <a:schemeClr val="tx1"/>
              </a:solidFill>
              <a:latin typeface="+mj-lt"/>
            </a:endParaRPr>
          </a:p>
          <a:p>
            <a:pPr marL="114300" indent="0">
              <a:spcBef>
                <a:spcPts val="0"/>
              </a:spcBef>
              <a:buNone/>
            </a:pPr>
            <a:r>
              <a:rPr lang="fr-FR" sz="1200" b="1" dirty="0">
                <a:solidFill>
                  <a:srgbClr val="009DD9"/>
                </a:solidFill>
                <a:latin typeface="Cambria"/>
              </a:rPr>
              <a:t>31 mai :</a:t>
            </a:r>
          </a:p>
          <a:p>
            <a:pPr marL="114300" indent="0">
              <a:spcBef>
                <a:spcPts val="0"/>
              </a:spcBef>
              <a:buNone/>
            </a:pPr>
            <a:r>
              <a:rPr lang="fr-FR" sz="1200" dirty="0">
                <a:solidFill>
                  <a:schemeClr val="tx1"/>
                </a:solidFill>
                <a:latin typeface="+mj-lt"/>
              </a:rPr>
              <a:t>Matinale </a:t>
            </a:r>
            <a:r>
              <a:rPr lang="fr-FR" sz="1200" b="1" dirty="0">
                <a:solidFill>
                  <a:schemeClr val="tx1"/>
                </a:solidFill>
                <a:latin typeface="+mj-lt"/>
              </a:rPr>
              <a:t>« jeux PCA», </a:t>
            </a:r>
            <a:r>
              <a:rPr lang="fr-FR" sz="1200" dirty="0">
                <a:solidFill>
                  <a:schemeClr val="tx1"/>
                </a:solidFill>
                <a:latin typeface="+mj-lt"/>
              </a:rPr>
              <a:t>restitution du M2GGRC</a:t>
            </a:r>
          </a:p>
          <a:p>
            <a:pPr marL="114300" indent="0">
              <a:spcBef>
                <a:spcPts val="0"/>
              </a:spcBef>
              <a:buNone/>
            </a:pPr>
            <a:endParaRPr lang="fr-FR" sz="1200" b="1" dirty="0">
              <a:solidFill>
                <a:schemeClr val="tx1"/>
              </a:solidFill>
              <a:latin typeface="+mj-lt"/>
            </a:endParaRPr>
          </a:p>
          <a:p>
            <a:pPr marL="114300" indent="0">
              <a:spcBef>
                <a:spcPts val="0"/>
              </a:spcBef>
              <a:buNone/>
            </a:pPr>
            <a:r>
              <a:rPr lang="fr-FR" sz="1200" b="1" dirty="0">
                <a:solidFill>
                  <a:srgbClr val="009DD9"/>
                </a:solidFill>
                <a:latin typeface="Cambria"/>
              </a:rPr>
              <a:t>Avril à sept. :    </a:t>
            </a:r>
            <a:r>
              <a:rPr lang="fr-FR" sz="1200" b="1" dirty="0">
                <a:solidFill>
                  <a:schemeClr val="tx1"/>
                </a:solidFill>
                <a:latin typeface="+mj-lt"/>
              </a:rPr>
              <a:t>  </a:t>
            </a:r>
            <a:r>
              <a:rPr lang="fr-FR" sz="1200" dirty="0">
                <a:solidFill>
                  <a:schemeClr val="tx1"/>
                </a:solidFill>
                <a:latin typeface="+mj-lt"/>
              </a:rPr>
              <a:t>GT crise thématique </a:t>
            </a:r>
            <a:r>
              <a:rPr lang="fr-FR" sz="1200" b="1" dirty="0">
                <a:solidFill>
                  <a:schemeClr val="tx1"/>
                </a:solidFill>
                <a:latin typeface="+mj-lt"/>
              </a:rPr>
              <a:t>JOP 2024</a:t>
            </a:r>
          </a:p>
          <a:p>
            <a:pPr marL="114300" indent="0">
              <a:spcBef>
                <a:spcPts val="0"/>
              </a:spcBef>
              <a:buNone/>
            </a:pPr>
            <a:endParaRPr lang="fr-FR" sz="1200" dirty="0">
              <a:latin typeface="+mj-lt"/>
            </a:endParaRPr>
          </a:p>
          <a:p>
            <a:pPr marL="114300" indent="0">
              <a:spcBef>
                <a:spcPts val="0"/>
              </a:spcBef>
              <a:buNone/>
            </a:pPr>
            <a:r>
              <a:rPr lang="fr-FR" sz="1200" b="1" dirty="0">
                <a:solidFill>
                  <a:srgbClr val="009DD9"/>
                </a:solidFill>
                <a:latin typeface="Cambria"/>
              </a:rPr>
              <a:t>18 juin :</a:t>
            </a:r>
            <a:r>
              <a:rPr lang="fr-FR" sz="1200" b="1" dirty="0">
                <a:solidFill>
                  <a:schemeClr val="tx1"/>
                </a:solidFill>
                <a:latin typeface="+mj-lt"/>
              </a:rPr>
              <a:t>	Assemblée Générale Ordinaire</a:t>
            </a:r>
          </a:p>
          <a:p>
            <a:pPr marL="114300" indent="0">
              <a:spcBef>
                <a:spcPts val="0"/>
              </a:spcBef>
              <a:buNone/>
            </a:pPr>
            <a:endParaRPr lang="fr-FR" sz="1200" b="1" dirty="0">
              <a:solidFill>
                <a:schemeClr val="tx1"/>
              </a:solidFill>
              <a:latin typeface="+mj-lt"/>
            </a:endParaRPr>
          </a:p>
          <a:p>
            <a:pPr marL="114300" indent="0">
              <a:spcBef>
                <a:spcPts val="0"/>
              </a:spcBef>
              <a:buNone/>
            </a:pPr>
            <a:r>
              <a:rPr lang="fr-FR" sz="1200" b="1" dirty="0">
                <a:solidFill>
                  <a:srgbClr val="009DD9"/>
                </a:solidFill>
                <a:latin typeface="Cambria"/>
              </a:rPr>
              <a:t>Nov. :  </a:t>
            </a:r>
            <a:r>
              <a:rPr lang="fr-FR" sz="1200" dirty="0">
                <a:solidFill>
                  <a:schemeClr val="tx1"/>
                </a:solidFill>
                <a:latin typeface="+mj-lt"/>
              </a:rPr>
              <a:t>Conférence CCA </a:t>
            </a:r>
            <a:r>
              <a:rPr lang="fr-FR" sz="1200" b="1" dirty="0">
                <a:solidFill>
                  <a:schemeClr val="tx1"/>
                </a:solidFill>
                <a:latin typeface="+mj-lt"/>
              </a:rPr>
              <a:t>au salon </a:t>
            </a:r>
            <a:r>
              <a:rPr lang="fr-FR" sz="1200" b="1" dirty="0">
                <a:latin typeface="Bahnschrift" panose="020B0502040204020203" pitchFamily="34" charset="0"/>
                <a:ea typeface="Times New Roman" panose="02020603050405020304" pitchFamily="18" charset="0"/>
              </a:rPr>
              <a:t>Expo Protection</a:t>
            </a:r>
            <a:endParaRPr lang="fr-FR" sz="1200" b="1" dirty="0">
              <a:effectLst/>
              <a:latin typeface="Bahnschrift" panose="020B0502040204020203" pitchFamily="34" charset="0"/>
              <a:ea typeface="Times New Roman" panose="02020603050405020304" pitchFamily="18" charset="0"/>
            </a:endParaRPr>
          </a:p>
          <a:p>
            <a:pPr marL="114300" indent="0">
              <a:spcBef>
                <a:spcPts val="0"/>
              </a:spcBef>
              <a:buNone/>
            </a:pPr>
            <a:endParaRPr lang="fr-FR" sz="1200" b="1" dirty="0">
              <a:solidFill>
                <a:schemeClr val="tx1"/>
              </a:solidFill>
              <a:latin typeface="+mj-lt"/>
            </a:endParaRPr>
          </a:p>
          <a:p>
            <a:pPr marL="114300" indent="0">
              <a:spcBef>
                <a:spcPts val="0"/>
              </a:spcBef>
              <a:buNone/>
            </a:pPr>
            <a:endParaRPr lang="fr-FR" sz="1200" b="1" dirty="0">
              <a:solidFill>
                <a:schemeClr val="tx1"/>
              </a:solidFill>
              <a:latin typeface="+mj-lt"/>
            </a:endParaRPr>
          </a:p>
        </p:txBody>
      </p:sp>
      <p:sp>
        <p:nvSpPr>
          <p:cNvPr id="2" name="Titre 1"/>
          <p:cNvSpPr>
            <a:spLocks noGrp="1"/>
          </p:cNvSpPr>
          <p:nvPr>
            <p:ph type="title"/>
          </p:nvPr>
        </p:nvSpPr>
        <p:spPr>
          <a:xfrm>
            <a:off x="140784" y="258995"/>
            <a:ext cx="7068733" cy="788639"/>
          </a:xfrm>
        </p:spPr>
        <p:txBody>
          <a:bodyPr/>
          <a:lstStyle/>
          <a:p>
            <a:pPr algn="r">
              <a:tabLst>
                <a:tab pos="176213" algn="l"/>
              </a:tabLst>
            </a:pPr>
            <a:r>
              <a:rPr lang="fr-FR" sz="3600" b="1" dirty="0">
                <a:latin typeface="+mj-lt"/>
              </a:rPr>
              <a:t>Evènements</a:t>
            </a:r>
            <a:endParaRPr lang="fr-FR" sz="6600" dirty="0"/>
          </a:p>
        </p:txBody>
      </p:sp>
      <p:sp>
        <p:nvSpPr>
          <p:cNvPr id="3" name="Espace réservé du contenu 2"/>
          <p:cNvSpPr>
            <a:spLocks noGrp="1"/>
          </p:cNvSpPr>
          <p:nvPr>
            <p:ph idx="1"/>
          </p:nvPr>
        </p:nvSpPr>
        <p:spPr>
          <a:xfrm>
            <a:off x="100572" y="363970"/>
            <a:ext cx="2873318" cy="494007"/>
          </a:xfrm>
        </p:spPr>
        <p:txBody>
          <a:bodyPr>
            <a:normAutofit/>
          </a:bodyPr>
          <a:lstStyle/>
          <a:p>
            <a:pPr marL="114300" indent="0">
              <a:buNone/>
            </a:pPr>
            <a:r>
              <a:rPr lang="fr-FR" b="1" dirty="0">
                <a:latin typeface="+mj-lt"/>
              </a:rPr>
              <a:t> </a:t>
            </a:r>
          </a:p>
          <a:p>
            <a:endParaRPr lang="fr-FR" sz="1400" dirty="0">
              <a:latin typeface="+mj-lt"/>
            </a:endParaRPr>
          </a:p>
          <a:p>
            <a:pPr marL="342900" lvl="1">
              <a:buClr>
                <a:schemeClr val="accent1"/>
              </a:buClr>
            </a:pPr>
            <a:endParaRPr lang="fr-FR" sz="1400" b="1" dirty="0">
              <a:latin typeface="+mj-lt"/>
            </a:endParaRPr>
          </a:p>
          <a:p>
            <a:pPr marL="411480" lvl="1" indent="0">
              <a:buNone/>
            </a:pPr>
            <a:endParaRPr lang="fr-FR" sz="1200" b="1" i="1" dirty="0">
              <a:solidFill>
                <a:srgbClr val="009DD9"/>
              </a:solidFill>
              <a:latin typeface="Cambria"/>
            </a:endParaRPr>
          </a:p>
        </p:txBody>
      </p:sp>
      <p:sp>
        <p:nvSpPr>
          <p:cNvPr id="13" name="Rectangle 12">
            <a:extLst>
              <a:ext uri="{FF2B5EF4-FFF2-40B4-BE49-F238E27FC236}">
                <a16:creationId xmlns:a16="http://schemas.microsoft.com/office/drawing/2014/main" id="{149B6B6B-6D0B-47D2-813D-9C89A748E33E}"/>
              </a:ext>
            </a:extLst>
          </p:cNvPr>
          <p:cNvSpPr/>
          <p:nvPr/>
        </p:nvSpPr>
        <p:spPr>
          <a:xfrm>
            <a:off x="25089" y="4548507"/>
            <a:ext cx="3409818" cy="1450701"/>
          </a:xfrm>
          <a:prstGeom prst="rect">
            <a:avLst/>
          </a:prstGeom>
          <a:noFill/>
          <a:ln w="25400" cap="flat" cmpd="sng" algn="ctr">
            <a:noFill/>
            <a:prstDash val="solid"/>
          </a:ln>
        </p:spPr>
        <p:style>
          <a:lnRef idx="2">
            <a:schemeClr val="accent2"/>
          </a:lnRef>
          <a:fillRef idx="1">
            <a:schemeClr val="lt1"/>
          </a:fillRef>
          <a:effectRef idx="0">
            <a:schemeClr val="accent2"/>
          </a:effectRef>
          <a:fontRef idx="minor">
            <a:schemeClr val="dk1"/>
          </a:fontRef>
        </p:style>
        <p:txBody>
          <a:bodyPr>
            <a:noAutofit/>
          </a:bodyPr>
          <a:lstStyle/>
          <a:p>
            <a:pPr marL="285750" indent="-171450">
              <a:spcBef>
                <a:spcPct val="20000"/>
              </a:spcBef>
              <a:spcAft>
                <a:spcPts val="600"/>
              </a:spcAft>
              <a:buClr>
                <a:schemeClr val="accent3"/>
              </a:buClr>
              <a:buFont typeface="Arial" panose="020B0604020202020204" pitchFamily="34" charset="0"/>
              <a:buChar char="•"/>
            </a:pPr>
            <a:r>
              <a:rPr lang="fr-FR" sz="1200" b="1" dirty="0">
                <a:solidFill>
                  <a:schemeClr val="tx1"/>
                </a:solidFill>
                <a:latin typeface="+mj-lt"/>
              </a:rPr>
              <a:t>Poursuite du partenariat M2GGRC </a:t>
            </a:r>
          </a:p>
          <a:p>
            <a:pPr marL="285750" indent="-171450">
              <a:spcBef>
                <a:spcPct val="20000"/>
              </a:spcBef>
              <a:spcAft>
                <a:spcPts val="600"/>
              </a:spcAft>
              <a:buClr>
                <a:schemeClr val="accent3"/>
              </a:buClr>
              <a:buFont typeface="Arial" panose="020B0604020202020204" pitchFamily="34" charset="0"/>
              <a:buChar char="•"/>
            </a:pPr>
            <a:r>
              <a:rPr lang="fr-FR" sz="1200" b="1" dirty="0">
                <a:solidFill>
                  <a:schemeClr val="tx1"/>
                </a:solidFill>
                <a:latin typeface="+mj-lt"/>
              </a:rPr>
              <a:t>Échanges avec l’IUT ST Denis et l’ESILV </a:t>
            </a:r>
          </a:p>
          <a:p>
            <a:pPr marL="285750" indent="-171450">
              <a:spcBef>
                <a:spcPct val="20000"/>
              </a:spcBef>
              <a:spcAft>
                <a:spcPts val="600"/>
              </a:spcAft>
              <a:buClr>
                <a:schemeClr val="accent3"/>
              </a:buClr>
              <a:buFont typeface="Arial" panose="020B0604020202020204" pitchFamily="34" charset="0"/>
              <a:buChar char="•"/>
            </a:pPr>
            <a:r>
              <a:rPr lang="fr-FR" sz="1200" b="1" dirty="0">
                <a:solidFill>
                  <a:schemeClr val="tx1"/>
                </a:solidFill>
                <a:latin typeface="+mj-lt"/>
              </a:rPr>
              <a:t>Echanges réguliers avec RECO Québec</a:t>
            </a:r>
          </a:p>
          <a:p>
            <a:pPr marL="285750" indent="-171450">
              <a:spcBef>
                <a:spcPct val="20000"/>
              </a:spcBef>
              <a:spcAft>
                <a:spcPts val="600"/>
              </a:spcAft>
              <a:buClr>
                <a:schemeClr val="accent3"/>
              </a:buClr>
              <a:buFont typeface="Arial" panose="020B0604020202020204" pitchFamily="34" charset="0"/>
              <a:buChar char="•"/>
            </a:pPr>
            <a:r>
              <a:rPr lang="fr-FR" sz="1200" b="1" dirty="0">
                <a:solidFill>
                  <a:schemeClr val="tx1"/>
                </a:solidFill>
                <a:latin typeface="+mj-lt"/>
              </a:rPr>
              <a:t>Contribution au GT ANSSI « crise cyber et entrainement » et à l’exercice REMPAR 25 </a:t>
            </a:r>
          </a:p>
          <a:p>
            <a:pPr marL="285750" indent="-171450">
              <a:spcBef>
                <a:spcPct val="20000"/>
              </a:spcBef>
              <a:spcAft>
                <a:spcPts val="600"/>
              </a:spcAft>
              <a:buClr>
                <a:schemeClr val="accent3"/>
              </a:buClr>
              <a:buFont typeface="Arial" panose="020B0604020202020204" pitchFamily="34" charset="0"/>
              <a:buChar char="•"/>
            </a:pPr>
            <a:r>
              <a:rPr lang="fr-FR" sz="1200" b="1" dirty="0">
                <a:solidFill>
                  <a:schemeClr val="tx1"/>
                </a:solidFill>
                <a:latin typeface="+mj-lt"/>
              </a:rPr>
              <a:t>Projet de partenariat en cours : IHEMI</a:t>
            </a:r>
          </a:p>
        </p:txBody>
      </p:sp>
      <p:cxnSp>
        <p:nvCxnSpPr>
          <p:cNvPr id="40" name="Straight Connector 30">
            <a:extLst>
              <a:ext uri="{FF2B5EF4-FFF2-40B4-BE49-F238E27FC236}">
                <a16:creationId xmlns:a16="http://schemas.microsoft.com/office/drawing/2014/main" id="{5518B63F-04A1-8F4F-70AF-C8CD0ED662A9}"/>
              </a:ext>
            </a:extLst>
          </p:cNvPr>
          <p:cNvCxnSpPr>
            <a:cxnSpLocks/>
            <a:stCxn id="43" idx="0"/>
          </p:cNvCxnSpPr>
          <p:nvPr/>
        </p:nvCxnSpPr>
        <p:spPr>
          <a:xfrm flipH="1">
            <a:off x="3596297" y="780155"/>
            <a:ext cx="48799" cy="5274969"/>
          </a:xfrm>
          <a:prstGeom prst="line">
            <a:avLst/>
          </a:prstGeom>
          <a:noFill/>
          <a:ln w="38100" cap="flat" cmpd="sng" algn="ctr">
            <a:solidFill>
              <a:srgbClr val="D3D3D3"/>
            </a:solidFill>
            <a:prstDash val="solid"/>
            <a:miter lim="800000"/>
          </a:ln>
          <a:effectLst/>
        </p:spPr>
      </p:cxnSp>
      <p:grpSp>
        <p:nvGrpSpPr>
          <p:cNvPr id="41" name="Group 31">
            <a:extLst>
              <a:ext uri="{FF2B5EF4-FFF2-40B4-BE49-F238E27FC236}">
                <a16:creationId xmlns:a16="http://schemas.microsoft.com/office/drawing/2014/main" id="{9144F92E-C649-E7DD-D5AB-BA75845F8834}"/>
              </a:ext>
            </a:extLst>
          </p:cNvPr>
          <p:cNvGrpSpPr/>
          <p:nvPr/>
        </p:nvGrpSpPr>
        <p:grpSpPr>
          <a:xfrm>
            <a:off x="282150" y="780155"/>
            <a:ext cx="3623005" cy="572090"/>
            <a:chOff x="428878" y="1593908"/>
            <a:chExt cx="3623005" cy="520118"/>
          </a:xfrm>
        </p:grpSpPr>
        <p:sp>
          <p:nvSpPr>
            <p:cNvPr id="42" name="Rectangle 41">
              <a:extLst>
                <a:ext uri="{FF2B5EF4-FFF2-40B4-BE49-F238E27FC236}">
                  <a16:creationId xmlns:a16="http://schemas.microsoft.com/office/drawing/2014/main" id="{E5FC3C82-8472-BA6B-7A9A-9226EBA81514}"/>
                </a:ext>
              </a:extLst>
            </p:cNvPr>
            <p:cNvSpPr/>
            <p:nvPr/>
          </p:nvSpPr>
          <p:spPr>
            <a:xfrm>
              <a:off x="428878" y="1686187"/>
              <a:ext cx="3245500" cy="335560"/>
            </a:xfrm>
            <a:prstGeom prst="rect">
              <a:avLst/>
            </a:prstGeom>
            <a:solidFill>
              <a:schemeClr val="accent1"/>
            </a:solidFill>
            <a:ln w="12700" cap="flat" cmpd="sng" algn="ctr">
              <a:noFill/>
              <a:prstDash val="solid"/>
              <a:miter lim="800000"/>
            </a:ln>
            <a:effectLst/>
          </p:spPr>
          <p:txBody>
            <a:bodyPr lIns="32004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2400" b="1" i="0" u="none" strike="noStrike" kern="0" cap="none" spc="0" normalizeH="0" baseline="0" dirty="0">
                  <a:ln>
                    <a:noFill/>
                  </a:ln>
                  <a:solidFill>
                    <a:prstClr val="white"/>
                  </a:solidFill>
                  <a:effectLst/>
                  <a:uLnTx/>
                  <a:uFillTx/>
                  <a:latin typeface="+mj-lt"/>
                  <a:ea typeface="+mn-ea"/>
                  <a:cs typeface="+mn-cs"/>
                </a:rPr>
                <a:t>2024</a:t>
              </a:r>
            </a:p>
          </p:txBody>
        </p:sp>
        <p:sp>
          <p:nvSpPr>
            <p:cNvPr id="43" name="Oval 40">
              <a:extLst>
                <a:ext uri="{FF2B5EF4-FFF2-40B4-BE49-F238E27FC236}">
                  <a16:creationId xmlns:a16="http://schemas.microsoft.com/office/drawing/2014/main" id="{380A1417-DF36-219D-8DB5-3699B4E7D50D}"/>
                </a:ext>
              </a:extLst>
            </p:cNvPr>
            <p:cNvSpPr/>
            <p:nvPr/>
          </p:nvSpPr>
          <p:spPr>
            <a:xfrm>
              <a:off x="3531765" y="1593908"/>
              <a:ext cx="520118" cy="520118"/>
            </a:xfrm>
            <a:prstGeom prst="ellipse">
              <a:avLst/>
            </a:prstGeom>
            <a:solidFill>
              <a:sysClr val="window" lastClr="FFFFFF"/>
            </a:solidFill>
            <a:ln w="38100" cap="flat" cmpd="sng" algn="ctr">
              <a:solidFill>
                <a:schemeClr val="accent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3600" b="1" i="0" u="none" strike="noStrike" kern="0" cap="none" spc="0" normalizeH="0" baseline="0" dirty="0">
                <a:ln>
                  <a:noFill/>
                </a:ln>
                <a:solidFill>
                  <a:srgbClr val="3A5C84">
                    <a:lumMod val="75000"/>
                  </a:srgbClr>
                </a:solidFill>
                <a:effectLst/>
                <a:uLnTx/>
                <a:uFillTx/>
                <a:latin typeface="+mj-lt"/>
                <a:ea typeface="+mn-ea"/>
                <a:cs typeface="+mn-cs"/>
              </a:endParaRPr>
            </a:p>
          </p:txBody>
        </p:sp>
      </p:grpSp>
      <p:grpSp>
        <p:nvGrpSpPr>
          <p:cNvPr id="46" name="Group 43">
            <a:extLst>
              <a:ext uri="{FF2B5EF4-FFF2-40B4-BE49-F238E27FC236}">
                <a16:creationId xmlns:a16="http://schemas.microsoft.com/office/drawing/2014/main" id="{2512F4BE-A1B3-A3F5-437B-4CCA801EB94F}"/>
              </a:ext>
            </a:extLst>
          </p:cNvPr>
          <p:cNvGrpSpPr/>
          <p:nvPr/>
        </p:nvGrpSpPr>
        <p:grpSpPr>
          <a:xfrm>
            <a:off x="207213" y="4091179"/>
            <a:ext cx="3623005" cy="520118"/>
            <a:chOff x="3196402" y="3055864"/>
            <a:chExt cx="3160531" cy="520118"/>
          </a:xfrm>
        </p:grpSpPr>
        <p:sp>
          <p:nvSpPr>
            <p:cNvPr id="47" name="Rectangle 46">
              <a:extLst>
                <a:ext uri="{FF2B5EF4-FFF2-40B4-BE49-F238E27FC236}">
                  <a16:creationId xmlns:a16="http://schemas.microsoft.com/office/drawing/2014/main" id="{0B2A1FF2-5B1C-5F5E-CEAF-3DFA027005E1}"/>
                </a:ext>
              </a:extLst>
            </p:cNvPr>
            <p:cNvSpPr/>
            <p:nvPr/>
          </p:nvSpPr>
          <p:spPr>
            <a:xfrm>
              <a:off x="3196402" y="3148143"/>
              <a:ext cx="2783026" cy="335560"/>
            </a:xfrm>
            <a:prstGeom prst="rect">
              <a:avLst/>
            </a:prstGeom>
            <a:solidFill>
              <a:schemeClr val="accent3"/>
            </a:solidFill>
            <a:ln w="12700" cap="flat" cmpd="sng" algn="ctr">
              <a:noFill/>
              <a:prstDash val="solid"/>
              <a:miter lim="800000"/>
            </a:ln>
            <a:effectLst/>
          </p:spPr>
          <p:txBody>
            <a:bodyPr lIns="32004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2400" b="1" i="0" u="none" strike="noStrike" kern="0" cap="none" spc="0" normalizeH="0" baseline="0" dirty="0">
                  <a:ln>
                    <a:noFill/>
                  </a:ln>
                  <a:solidFill>
                    <a:prstClr val="white"/>
                  </a:solidFill>
                  <a:effectLst/>
                  <a:uLnTx/>
                  <a:uFillTx/>
                  <a:latin typeface="+mj-lt"/>
                  <a:ea typeface="+mn-ea"/>
                  <a:cs typeface="+mn-cs"/>
                </a:rPr>
                <a:t>Et toujours </a:t>
              </a:r>
            </a:p>
          </p:txBody>
        </p:sp>
        <p:sp>
          <p:nvSpPr>
            <p:cNvPr id="48" name="Oval 45">
              <a:extLst>
                <a:ext uri="{FF2B5EF4-FFF2-40B4-BE49-F238E27FC236}">
                  <a16:creationId xmlns:a16="http://schemas.microsoft.com/office/drawing/2014/main" id="{E68E8F21-BAC1-8A87-63E8-53A2A578D782}"/>
                </a:ext>
              </a:extLst>
            </p:cNvPr>
            <p:cNvSpPr/>
            <p:nvPr/>
          </p:nvSpPr>
          <p:spPr>
            <a:xfrm>
              <a:off x="5903208" y="3055864"/>
              <a:ext cx="453725" cy="520118"/>
            </a:xfrm>
            <a:prstGeom prst="ellipse">
              <a:avLst/>
            </a:prstGeom>
            <a:solidFill>
              <a:sysClr val="window" lastClr="FFFFFF"/>
            </a:solidFill>
            <a:ln w="38100" cap="flat" cmpd="sng" algn="ctr">
              <a:solidFill>
                <a:schemeClr val="accent3"/>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3600" b="1" i="0" u="none" strike="noStrike" kern="0" cap="none" spc="0" normalizeH="0" baseline="0" dirty="0">
                <a:ln>
                  <a:noFill/>
                </a:ln>
                <a:solidFill>
                  <a:srgbClr val="4CC1EF">
                    <a:lumMod val="75000"/>
                  </a:srgbClr>
                </a:solidFill>
                <a:effectLst/>
                <a:uLnTx/>
                <a:uFillTx/>
                <a:latin typeface="+mj-lt"/>
                <a:ea typeface="+mn-ea"/>
                <a:cs typeface="+mn-cs"/>
              </a:endParaRPr>
            </a:p>
          </p:txBody>
        </p:sp>
      </p:grpSp>
      <p:grpSp>
        <p:nvGrpSpPr>
          <p:cNvPr id="61" name="Group 58">
            <a:extLst>
              <a:ext uri="{FF2B5EF4-FFF2-40B4-BE49-F238E27FC236}">
                <a16:creationId xmlns:a16="http://schemas.microsoft.com/office/drawing/2014/main" id="{03DF076B-1035-A9C8-3686-DE6F54430D1D}"/>
              </a:ext>
            </a:extLst>
          </p:cNvPr>
          <p:cNvGrpSpPr/>
          <p:nvPr/>
        </p:nvGrpSpPr>
        <p:grpSpPr>
          <a:xfrm>
            <a:off x="3470063" y="1432985"/>
            <a:ext cx="4050590" cy="520118"/>
            <a:chOff x="5924812" y="3642045"/>
            <a:chExt cx="4050590" cy="520118"/>
          </a:xfrm>
        </p:grpSpPr>
        <p:sp>
          <p:nvSpPr>
            <p:cNvPr id="63" name="Rectangle 62">
              <a:extLst>
                <a:ext uri="{FF2B5EF4-FFF2-40B4-BE49-F238E27FC236}">
                  <a16:creationId xmlns:a16="http://schemas.microsoft.com/office/drawing/2014/main" id="{14C4720B-851C-F6AF-80A5-8596C05B5E84}"/>
                </a:ext>
              </a:extLst>
            </p:cNvPr>
            <p:cNvSpPr/>
            <p:nvPr/>
          </p:nvSpPr>
          <p:spPr>
            <a:xfrm>
              <a:off x="6306597" y="3734324"/>
              <a:ext cx="3668805" cy="335560"/>
            </a:xfrm>
            <a:prstGeom prst="rect">
              <a:avLst/>
            </a:prstGeom>
            <a:solidFill>
              <a:schemeClr val="accent2"/>
            </a:solidFill>
            <a:ln w="12700" cap="flat" cmpd="sng" algn="ctr">
              <a:noFill/>
              <a:prstDash val="solid"/>
              <a:miter lim="800000"/>
            </a:ln>
            <a:effectLst/>
          </p:spPr>
          <p:txBody>
            <a:bodyPr lIns="32004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2400" b="1" i="0" u="none" strike="noStrike" kern="0" cap="none" spc="0" normalizeH="0" baseline="0" dirty="0">
                  <a:ln>
                    <a:noFill/>
                  </a:ln>
                  <a:solidFill>
                    <a:prstClr val="white"/>
                  </a:solidFill>
                  <a:effectLst/>
                  <a:uLnTx/>
                  <a:uFillTx/>
                  <a:latin typeface="+mj-lt"/>
                  <a:ea typeface="+mn-ea"/>
                  <a:cs typeface="+mn-cs"/>
                </a:rPr>
                <a:t>202</a:t>
              </a:r>
              <a:r>
                <a:rPr lang="fr-FR" sz="2400" b="1" kern="0" dirty="0">
                  <a:solidFill>
                    <a:prstClr val="white"/>
                  </a:solidFill>
                  <a:latin typeface="+mj-lt"/>
                </a:rPr>
                <a:t>5</a:t>
              </a:r>
              <a:endParaRPr kumimoji="0" lang="fr-FR" sz="2400" b="1" i="0" u="none" strike="noStrike" kern="0" cap="none" spc="0" normalizeH="0" baseline="0" dirty="0">
                <a:ln>
                  <a:noFill/>
                </a:ln>
                <a:solidFill>
                  <a:prstClr val="white"/>
                </a:solidFill>
                <a:effectLst/>
                <a:uLnTx/>
                <a:uFillTx/>
                <a:latin typeface="+mj-lt"/>
                <a:ea typeface="+mn-ea"/>
                <a:cs typeface="+mn-cs"/>
              </a:endParaRPr>
            </a:p>
          </p:txBody>
        </p:sp>
        <p:sp>
          <p:nvSpPr>
            <p:cNvPr id="64" name="Oval 61">
              <a:extLst>
                <a:ext uri="{FF2B5EF4-FFF2-40B4-BE49-F238E27FC236}">
                  <a16:creationId xmlns:a16="http://schemas.microsoft.com/office/drawing/2014/main" id="{2F503E18-AB00-D322-1E94-AF036A3ADC74}"/>
                </a:ext>
              </a:extLst>
            </p:cNvPr>
            <p:cNvSpPr/>
            <p:nvPr/>
          </p:nvSpPr>
          <p:spPr>
            <a:xfrm>
              <a:off x="5924812" y="3642045"/>
              <a:ext cx="520118" cy="520118"/>
            </a:xfrm>
            <a:prstGeom prst="ellipse">
              <a:avLst/>
            </a:prstGeom>
            <a:solidFill>
              <a:sysClr val="window" lastClr="FFFFFF"/>
            </a:solidFill>
            <a:ln w="38100" cap="flat" cmpd="sng" algn="ctr">
              <a:solidFill>
                <a:schemeClr val="accent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3600" b="1" i="0" u="none" strike="noStrike" kern="0" cap="none" spc="0" normalizeH="0" baseline="0" dirty="0">
                <a:ln>
                  <a:noFill/>
                </a:ln>
                <a:solidFill>
                  <a:srgbClr val="F7931F">
                    <a:lumMod val="75000"/>
                  </a:srgbClr>
                </a:solidFill>
                <a:effectLst/>
                <a:uLnTx/>
                <a:uFillTx/>
                <a:latin typeface="+mj-lt"/>
                <a:ea typeface="+mn-ea"/>
                <a:cs typeface="+mn-cs"/>
              </a:endParaRPr>
            </a:p>
          </p:txBody>
        </p:sp>
      </p:grpSp>
      <p:pic>
        <p:nvPicPr>
          <p:cNvPr id="5" name="Image 4">
            <a:extLst>
              <a:ext uri="{FF2B5EF4-FFF2-40B4-BE49-F238E27FC236}">
                <a16:creationId xmlns:a16="http://schemas.microsoft.com/office/drawing/2014/main" id="{8C9F97DF-8F9C-BE3D-080D-FD06F4561CF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04851" y="1502167"/>
            <a:ext cx="421871" cy="421871"/>
          </a:xfrm>
          <a:prstGeom prst="rect">
            <a:avLst/>
          </a:prstGeom>
        </p:spPr>
      </p:pic>
      <p:pic>
        <p:nvPicPr>
          <p:cNvPr id="7" name="Image 6">
            <a:extLst>
              <a:ext uri="{FF2B5EF4-FFF2-40B4-BE49-F238E27FC236}">
                <a16:creationId xmlns:a16="http://schemas.microsoft.com/office/drawing/2014/main" id="{799A7CED-19F2-4550-3D95-0333DE57809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29458" y="865932"/>
            <a:ext cx="418275" cy="418275"/>
          </a:xfrm>
          <a:prstGeom prst="rect">
            <a:avLst/>
          </a:prstGeom>
        </p:spPr>
      </p:pic>
      <p:pic>
        <p:nvPicPr>
          <p:cNvPr id="69" name="Image 68">
            <a:extLst>
              <a:ext uri="{FF2B5EF4-FFF2-40B4-BE49-F238E27FC236}">
                <a16:creationId xmlns:a16="http://schemas.microsoft.com/office/drawing/2014/main" id="{C334DA92-9C5C-B944-ADFA-D193F1A8EED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41116" y="4136103"/>
            <a:ext cx="405103" cy="405103"/>
          </a:xfrm>
          <a:prstGeom prst="rect">
            <a:avLst/>
          </a:prstGeom>
        </p:spPr>
      </p:pic>
      <p:sp>
        <p:nvSpPr>
          <p:cNvPr id="70" name="Espace réservé du numéro de diapositive 3">
            <a:extLst>
              <a:ext uri="{FF2B5EF4-FFF2-40B4-BE49-F238E27FC236}">
                <a16:creationId xmlns:a16="http://schemas.microsoft.com/office/drawing/2014/main" id="{AAAB17D1-5BE5-F6CF-241E-2408DDF57AD7}"/>
              </a:ext>
            </a:extLst>
          </p:cNvPr>
          <p:cNvSpPr>
            <a:spLocks noGrp="1"/>
          </p:cNvSpPr>
          <p:nvPr>
            <p:ph type="sldNum" sz="quarter" idx="12"/>
          </p:nvPr>
        </p:nvSpPr>
        <p:spPr>
          <a:xfrm>
            <a:off x="8463947" y="6055124"/>
            <a:ext cx="548640" cy="396240"/>
          </a:xfrm>
        </p:spPr>
        <p:txBody>
          <a:bodyPr/>
          <a:lstStyle/>
          <a:p>
            <a:fld id="{9104B9A0-81EE-4B66-8AEA-0B424C400C9A}" type="slidenum">
              <a:rPr lang="fr-FR" smtClean="0"/>
              <a:pPr/>
              <a:t>11</a:t>
            </a:fld>
            <a:endParaRPr lang="fr-FR"/>
          </a:p>
        </p:txBody>
      </p:sp>
      <p:sp>
        <p:nvSpPr>
          <p:cNvPr id="8" name="ZoneTexte 7">
            <a:extLst>
              <a:ext uri="{FF2B5EF4-FFF2-40B4-BE49-F238E27FC236}">
                <a16:creationId xmlns:a16="http://schemas.microsoft.com/office/drawing/2014/main" id="{7A853207-35C1-597C-F606-CAE988DEDE2B}"/>
              </a:ext>
            </a:extLst>
          </p:cNvPr>
          <p:cNvSpPr txBox="1"/>
          <p:nvPr/>
        </p:nvSpPr>
        <p:spPr>
          <a:xfrm>
            <a:off x="3743798" y="1893007"/>
            <a:ext cx="3473833" cy="3970318"/>
          </a:xfrm>
          <a:prstGeom prst="rect">
            <a:avLst/>
          </a:prstGeom>
          <a:noFill/>
        </p:spPr>
        <p:txBody>
          <a:bodyPr wrap="square">
            <a:spAutoFit/>
          </a:bodyPr>
          <a:lstStyle/>
          <a:p>
            <a:pPr marL="114300" indent="0">
              <a:spcBef>
                <a:spcPts val="0"/>
              </a:spcBef>
              <a:buNone/>
            </a:pPr>
            <a:r>
              <a:rPr lang="fr-FR" sz="1200" b="1" dirty="0">
                <a:solidFill>
                  <a:srgbClr val="009DD9"/>
                </a:solidFill>
                <a:latin typeface="Cambria"/>
              </a:rPr>
              <a:t>Janvier : </a:t>
            </a:r>
            <a:r>
              <a:rPr lang="fr-FR" sz="1200" dirty="0">
                <a:latin typeface="+mj-lt"/>
              </a:rPr>
              <a:t>observateurs </a:t>
            </a:r>
            <a:r>
              <a:rPr lang="fr-FR" sz="1200" b="1" dirty="0">
                <a:latin typeface="+mj-lt"/>
              </a:rPr>
              <a:t>exercice de crise TEM</a:t>
            </a:r>
            <a:r>
              <a:rPr lang="fr-FR" sz="1200" dirty="0">
                <a:latin typeface="+mj-lt"/>
              </a:rPr>
              <a:t> de l’université de St Denis </a:t>
            </a:r>
          </a:p>
          <a:p>
            <a:pPr marL="114300" indent="0">
              <a:spcBef>
                <a:spcPts val="0"/>
              </a:spcBef>
              <a:buNone/>
            </a:pPr>
            <a:endParaRPr lang="fr-FR" sz="1200" b="1" dirty="0">
              <a:solidFill>
                <a:srgbClr val="009DD9"/>
              </a:solidFill>
              <a:latin typeface="Cambria"/>
            </a:endParaRPr>
          </a:p>
          <a:p>
            <a:pPr marL="114300" indent="0">
              <a:spcBef>
                <a:spcPts val="0"/>
              </a:spcBef>
              <a:buNone/>
            </a:pPr>
            <a:r>
              <a:rPr lang="fr-FR" sz="1200" b="1" dirty="0">
                <a:solidFill>
                  <a:srgbClr val="009DD9"/>
                </a:solidFill>
                <a:latin typeface="Cambria"/>
              </a:rPr>
              <a:t>Janv. à avril : </a:t>
            </a:r>
            <a:r>
              <a:rPr lang="fr-FR" sz="1200" b="1" dirty="0">
                <a:solidFill>
                  <a:schemeClr val="tx1"/>
                </a:solidFill>
                <a:latin typeface="+mj-lt"/>
              </a:rPr>
              <a:t>Ateliers M2 GGRC </a:t>
            </a:r>
            <a:r>
              <a:rPr lang="fr-FR" sz="1200" dirty="0">
                <a:solidFill>
                  <a:schemeClr val="tx1"/>
                </a:solidFill>
                <a:latin typeface="+mj-lt"/>
              </a:rPr>
              <a:t>en préparation de  l’exercice de crise annuel </a:t>
            </a:r>
          </a:p>
          <a:p>
            <a:pPr marL="114300" indent="0">
              <a:spcBef>
                <a:spcPts val="0"/>
              </a:spcBef>
              <a:buNone/>
            </a:pPr>
            <a:endParaRPr lang="fr-FR" sz="1200" dirty="0">
              <a:latin typeface="+mj-lt"/>
            </a:endParaRPr>
          </a:p>
          <a:p>
            <a:pPr marL="114300"/>
            <a:r>
              <a:rPr lang="fr-FR" sz="1200" b="1" dirty="0">
                <a:solidFill>
                  <a:srgbClr val="009DD9"/>
                </a:solidFill>
                <a:latin typeface="Cambria"/>
              </a:rPr>
              <a:t>Février : </a:t>
            </a:r>
            <a:r>
              <a:rPr lang="fr-FR" sz="1200" dirty="0">
                <a:latin typeface="+mj-lt"/>
              </a:rPr>
              <a:t>Conférences d</a:t>
            </a:r>
            <a:r>
              <a:rPr lang="fr-FR" sz="1200" b="1" dirty="0">
                <a:latin typeface="+mj-lt"/>
              </a:rPr>
              <a:t>’actualité et Vœux</a:t>
            </a:r>
          </a:p>
          <a:p>
            <a:pPr marL="114300"/>
            <a:endParaRPr lang="fr-FR" sz="1200" b="1" dirty="0">
              <a:latin typeface="+mj-lt"/>
            </a:endParaRPr>
          </a:p>
          <a:p>
            <a:pPr marL="114300" indent="0">
              <a:spcBef>
                <a:spcPts val="0"/>
              </a:spcBef>
              <a:buNone/>
            </a:pPr>
            <a:r>
              <a:rPr lang="fr-FR" sz="1200" b="1" dirty="0">
                <a:solidFill>
                  <a:srgbClr val="009DD9"/>
                </a:solidFill>
                <a:latin typeface="Cambria"/>
              </a:rPr>
              <a:t>Mars :</a:t>
            </a:r>
            <a:r>
              <a:rPr lang="fr-FR" sz="1200" dirty="0">
                <a:solidFill>
                  <a:schemeClr val="tx1"/>
                </a:solidFill>
                <a:latin typeface="+mj-lt"/>
              </a:rPr>
              <a:t> Webinaire pré – exercice avec SUEZ</a:t>
            </a:r>
          </a:p>
          <a:p>
            <a:pPr marL="114300" indent="0">
              <a:spcBef>
                <a:spcPts val="0"/>
              </a:spcBef>
              <a:buNone/>
            </a:pPr>
            <a:endParaRPr lang="fr-FR" sz="1200" b="1" dirty="0">
              <a:solidFill>
                <a:schemeClr val="tx1"/>
              </a:solidFill>
              <a:latin typeface="+mj-lt"/>
            </a:endParaRPr>
          </a:p>
          <a:p>
            <a:pPr marL="114300" indent="0">
              <a:spcBef>
                <a:spcPts val="0"/>
              </a:spcBef>
              <a:buNone/>
            </a:pPr>
            <a:r>
              <a:rPr lang="fr-FR" sz="1200" b="1" dirty="0">
                <a:solidFill>
                  <a:srgbClr val="009DD9"/>
                </a:solidFill>
                <a:latin typeface="Cambria"/>
              </a:rPr>
              <a:t>Avril : </a:t>
            </a:r>
            <a:r>
              <a:rPr lang="fr-FR" sz="1200" dirty="0">
                <a:latin typeface="+mj-lt"/>
              </a:rPr>
              <a:t>Exercice annuel de crise </a:t>
            </a:r>
            <a:r>
              <a:rPr lang="fr-FR" sz="1200" b="1" dirty="0">
                <a:latin typeface="+mj-lt"/>
              </a:rPr>
              <a:t>SIRENE</a:t>
            </a:r>
          </a:p>
          <a:p>
            <a:pPr marL="114300" indent="0">
              <a:spcBef>
                <a:spcPts val="0"/>
              </a:spcBef>
              <a:buNone/>
            </a:pPr>
            <a:endParaRPr lang="fr-FR" sz="1200" b="1" dirty="0">
              <a:solidFill>
                <a:schemeClr val="tx1"/>
              </a:solidFill>
              <a:latin typeface="+mj-lt"/>
            </a:endParaRPr>
          </a:p>
          <a:p>
            <a:pPr marL="114300" indent="0">
              <a:spcBef>
                <a:spcPts val="0"/>
              </a:spcBef>
              <a:buNone/>
            </a:pPr>
            <a:r>
              <a:rPr lang="fr-FR" sz="1200" b="1" dirty="0">
                <a:solidFill>
                  <a:schemeClr val="accent1">
                    <a:lumMod val="60000"/>
                    <a:lumOff val="40000"/>
                  </a:schemeClr>
                </a:solidFill>
                <a:latin typeface="Cambria"/>
              </a:rPr>
              <a:t>Mai :  </a:t>
            </a:r>
            <a:r>
              <a:rPr lang="fr-FR" sz="1200" dirty="0">
                <a:latin typeface="+mj-lt"/>
              </a:rPr>
              <a:t>Observateurs</a:t>
            </a:r>
            <a:r>
              <a:rPr lang="fr-FR" sz="1200" b="1" dirty="0">
                <a:latin typeface="+mj-lt"/>
              </a:rPr>
              <a:t> exercice de crise IHEMI</a:t>
            </a:r>
          </a:p>
          <a:p>
            <a:pPr marL="114300" indent="0">
              <a:spcBef>
                <a:spcPts val="0"/>
              </a:spcBef>
              <a:buNone/>
            </a:pPr>
            <a:endParaRPr lang="fr-FR" sz="1200" b="1" dirty="0">
              <a:solidFill>
                <a:schemeClr val="accent1">
                  <a:lumMod val="60000"/>
                  <a:lumOff val="40000"/>
                </a:schemeClr>
              </a:solidFill>
              <a:highlight>
                <a:srgbClr val="FFFF00"/>
              </a:highlight>
              <a:latin typeface="Cambria"/>
            </a:endParaRPr>
          </a:p>
          <a:p>
            <a:pPr marL="114300" indent="0">
              <a:spcBef>
                <a:spcPts val="0"/>
              </a:spcBef>
              <a:buNone/>
            </a:pPr>
            <a:r>
              <a:rPr lang="fr-FR" sz="1200" b="1" dirty="0">
                <a:solidFill>
                  <a:schemeClr val="accent1">
                    <a:lumMod val="60000"/>
                    <a:lumOff val="40000"/>
                  </a:schemeClr>
                </a:solidFill>
                <a:highlight>
                  <a:srgbClr val="FFFF00"/>
                </a:highlight>
                <a:latin typeface="Cambria"/>
              </a:rPr>
              <a:t>Juin :  AGE-AGO </a:t>
            </a:r>
            <a:r>
              <a:rPr lang="fr-FR" sz="1200" b="1" dirty="0">
                <a:solidFill>
                  <a:srgbClr val="009DD9"/>
                </a:solidFill>
                <a:highlight>
                  <a:srgbClr val="FFFF00"/>
                </a:highlight>
                <a:latin typeface="Cambria"/>
              </a:rPr>
              <a:t>et RETEX SIRENE</a:t>
            </a:r>
          </a:p>
          <a:p>
            <a:pPr marL="114300" indent="0">
              <a:spcBef>
                <a:spcPts val="0"/>
              </a:spcBef>
              <a:buNone/>
            </a:pPr>
            <a:endParaRPr lang="fr-FR" sz="1200" b="1" dirty="0">
              <a:solidFill>
                <a:srgbClr val="009DD9"/>
              </a:solidFill>
              <a:latin typeface="Cambria"/>
            </a:endParaRPr>
          </a:p>
          <a:p>
            <a:pPr marL="114300" indent="0">
              <a:spcBef>
                <a:spcPts val="0"/>
              </a:spcBef>
              <a:buNone/>
            </a:pPr>
            <a:endParaRPr lang="fr-FR" sz="1200" b="1" dirty="0">
              <a:latin typeface="+mj-lt"/>
            </a:endParaRPr>
          </a:p>
          <a:p>
            <a:pPr marL="114300" indent="0">
              <a:spcBef>
                <a:spcPts val="0"/>
              </a:spcBef>
              <a:buNone/>
            </a:pPr>
            <a:endParaRPr lang="fr-FR" sz="1200" b="1" dirty="0">
              <a:latin typeface="+mj-lt"/>
            </a:endParaRPr>
          </a:p>
          <a:p>
            <a:pPr marL="114300" indent="0">
              <a:spcBef>
                <a:spcPts val="0"/>
              </a:spcBef>
              <a:buNone/>
            </a:pPr>
            <a:endParaRPr lang="fr-FR" sz="1200" b="1" dirty="0">
              <a:latin typeface="+mj-lt"/>
            </a:endParaRPr>
          </a:p>
          <a:p>
            <a:pPr marL="114300" indent="0">
              <a:spcBef>
                <a:spcPts val="0"/>
              </a:spcBef>
              <a:buNone/>
            </a:pPr>
            <a:endParaRPr lang="fr-FR" sz="1200" b="1" dirty="0">
              <a:latin typeface="+mj-lt"/>
            </a:endParaRPr>
          </a:p>
          <a:p>
            <a:pPr marL="0" marR="0" lvl="0" indent="0" algn="l" defTabSz="914400" rtl="0" eaLnBrk="1" fontAlgn="auto" latinLnBrk="0" hangingPunct="1">
              <a:lnSpc>
                <a:spcPct val="100000"/>
              </a:lnSpc>
              <a:spcBef>
                <a:spcPts val="0"/>
              </a:spcBef>
              <a:spcAft>
                <a:spcPts val="0"/>
              </a:spcAft>
              <a:buClr>
                <a:srgbClr val="009DD9"/>
              </a:buClr>
              <a:buSzTx/>
              <a:buFontTx/>
              <a:buNone/>
              <a:tabLst/>
              <a:defRPr/>
            </a:pPr>
            <a:endParaRPr kumimoji="0" lang="fr-FR" sz="1200" b="1" i="0" u="none" strike="noStrike" kern="1200" cap="none" spc="0" normalizeH="0" baseline="0" noProof="0" dirty="0">
              <a:ln>
                <a:noFill/>
              </a:ln>
              <a:solidFill>
                <a:prstClr val="black"/>
              </a:solidFill>
              <a:effectLst/>
              <a:uLnTx/>
              <a:uFillTx/>
              <a:latin typeface="Cambria"/>
              <a:ea typeface="+mn-ea"/>
              <a:cs typeface="+mn-cs"/>
            </a:endParaRPr>
          </a:p>
        </p:txBody>
      </p:sp>
      <p:grpSp>
        <p:nvGrpSpPr>
          <p:cNvPr id="11" name="Group 58">
            <a:extLst>
              <a:ext uri="{FF2B5EF4-FFF2-40B4-BE49-F238E27FC236}">
                <a16:creationId xmlns:a16="http://schemas.microsoft.com/office/drawing/2014/main" id="{6EB1E4DD-5416-6187-B878-C57EC98A83C9}"/>
              </a:ext>
            </a:extLst>
          </p:cNvPr>
          <p:cNvGrpSpPr/>
          <p:nvPr/>
        </p:nvGrpSpPr>
        <p:grpSpPr>
          <a:xfrm>
            <a:off x="3300355" y="4649685"/>
            <a:ext cx="4025588" cy="520118"/>
            <a:chOff x="5893804" y="3393969"/>
            <a:chExt cx="4025588" cy="520118"/>
          </a:xfrm>
        </p:grpSpPr>
        <p:sp>
          <p:nvSpPr>
            <p:cNvPr id="12" name="Rectangle 11">
              <a:extLst>
                <a:ext uri="{FF2B5EF4-FFF2-40B4-BE49-F238E27FC236}">
                  <a16:creationId xmlns:a16="http://schemas.microsoft.com/office/drawing/2014/main" id="{ACC821D4-9D3A-EAFC-C17D-B3485524107F}"/>
                </a:ext>
              </a:extLst>
            </p:cNvPr>
            <p:cNvSpPr/>
            <p:nvPr/>
          </p:nvSpPr>
          <p:spPr>
            <a:xfrm>
              <a:off x="6250587" y="3578527"/>
              <a:ext cx="3668805" cy="335560"/>
            </a:xfrm>
            <a:prstGeom prst="rect">
              <a:avLst/>
            </a:prstGeom>
            <a:solidFill>
              <a:schemeClr val="accent2"/>
            </a:solidFill>
            <a:ln w="12700" cap="flat" cmpd="sng" algn="ctr">
              <a:noFill/>
              <a:prstDash val="solid"/>
              <a:miter lim="800000"/>
            </a:ln>
            <a:effectLst/>
          </p:spPr>
          <p:txBody>
            <a:bodyPr lIns="32004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2400" b="1" i="0" u="none" strike="noStrike" kern="0" cap="none" spc="0" normalizeH="0" baseline="0" dirty="0">
                  <a:ln>
                    <a:noFill/>
                  </a:ln>
                  <a:solidFill>
                    <a:prstClr val="white"/>
                  </a:solidFill>
                  <a:effectLst/>
                  <a:uLnTx/>
                  <a:uFillTx/>
                  <a:latin typeface="+mj-lt"/>
                  <a:ea typeface="+mn-ea"/>
                  <a:cs typeface="+mn-cs"/>
                </a:rPr>
                <a:t>Prochaines dates</a:t>
              </a:r>
            </a:p>
          </p:txBody>
        </p:sp>
        <p:sp>
          <p:nvSpPr>
            <p:cNvPr id="14" name="Oval 61">
              <a:extLst>
                <a:ext uri="{FF2B5EF4-FFF2-40B4-BE49-F238E27FC236}">
                  <a16:creationId xmlns:a16="http://schemas.microsoft.com/office/drawing/2014/main" id="{58BFF225-F9AC-6DE9-9294-67B8454CAE4E}"/>
                </a:ext>
              </a:extLst>
            </p:cNvPr>
            <p:cNvSpPr/>
            <p:nvPr/>
          </p:nvSpPr>
          <p:spPr>
            <a:xfrm>
              <a:off x="5893804" y="3393969"/>
              <a:ext cx="520118" cy="520118"/>
            </a:xfrm>
            <a:prstGeom prst="ellipse">
              <a:avLst/>
            </a:prstGeom>
            <a:solidFill>
              <a:sysClr val="window" lastClr="FFFFFF"/>
            </a:solidFill>
            <a:ln w="38100" cap="flat" cmpd="sng" algn="ctr">
              <a:solidFill>
                <a:schemeClr val="accent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3600" b="1" i="0" u="none" strike="noStrike" kern="0" cap="none" spc="0" normalizeH="0" baseline="0" dirty="0">
                <a:ln>
                  <a:noFill/>
                </a:ln>
                <a:solidFill>
                  <a:srgbClr val="F7931F">
                    <a:lumMod val="75000"/>
                  </a:srgbClr>
                </a:solidFill>
                <a:effectLst/>
                <a:uLnTx/>
                <a:uFillTx/>
                <a:latin typeface="+mj-lt"/>
                <a:ea typeface="+mn-ea"/>
                <a:cs typeface="+mn-cs"/>
              </a:endParaRPr>
            </a:p>
          </p:txBody>
        </p:sp>
      </p:grpSp>
      <p:pic>
        <p:nvPicPr>
          <p:cNvPr id="16" name="Graphique 15" descr="Trompette médiévale avec un remplissage uni">
            <a:extLst>
              <a:ext uri="{FF2B5EF4-FFF2-40B4-BE49-F238E27FC236}">
                <a16:creationId xmlns:a16="http://schemas.microsoft.com/office/drawing/2014/main" id="{894389C5-F68D-1F17-66FE-3F71EF67A21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343286" y="4682871"/>
            <a:ext cx="486932" cy="486932"/>
          </a:xfrm>
          <a:prstGeom prst="rect">
            <a:avLst/>
          </a:prstGeom>
        </p:spPr>
      </p:pic>
      <p:sp>
        <p:nvSpPr>
          <p:cNvPr id="18" name="ZoneTexte 17">
            <a:extLst>
              <a:ext uri="{FF2B5EF4-FFF2-40B4-BE49-F238E27FC236}">
                <a16:creationId xmlns:a16="http://schemas.microsoft.com/office/drawing/2014/main" id="{520A37FF-C0E2-82C3-4063-92BBDEAACCC0}"/>
              </a:ext>
            </a:extLst>
          </p:cNvPr>
          <p:cNvSpPr txBox="1"/>
          <p:nvPr/>
        </p:nvSpPr>
        <p:spPr>
          <a:xfrm>
            <a:off x="3694674" y="5089032"/>
            <a:ext cx="3983152" cy="1754326"/>
          </a:xfrm>
          <a:prstGeom prst="rect">
            <a:avLst/>
          </a:prstGeom>
          <a:noFill/>
        </p:spPr>
        <p:txBody>
          <a:bodyPr wrap="square">
            <a:spAutoFit/>
          </a:bodyPr>
          <a:lstStyle/>
          <a:p>
            <a:pPr marL="114300" indent="0">
              <a:spcBef>
                <a:spcPts val="0"/>
              </a:spcBef>
              <a:buNone/>
            </a:pPr>
            <a:endParaRPr lang="fr-FR" sz="1200" b="1" dirty="0">
              <a:solidFill>
                <a:schemeClr val="tx1"/>
              </a:solidFill>
              <a:latin typeface="+mj-lt"/>
            </a:endParaRPr>
          </a:p>
          <a:p>
            <a:pPr marL="114300"/>
            <a:r>
              <a:rPr lang="fr-FR" sz="1200" b="1" dirty="0">
                <a:solidFill>
                  <a:srgbClr val="009DD9"/>
                </a:solidFill>
                <a:latin typeface="Cambria"/>
              </a:rPr>
              <a:t>Juillet : </a:t>
            </a:r>
            <a:r>
              <a:rPr lang="fr-FR" sz="1200" dirty="0">
                <a:latin typeface="Cambria"/>
              </a:rPr>
              <a:t>GT </a:t>
            </a:r>
            <a:r>
              <a:rPr lang="fr-FR" sz="1200" dirty="0">
                <a:latin typeface="+mj-lt"/>
              </a:rPr>
              <a:t>Crise « crue » </a:t>
            </a:r>
          </a:p>
          <a:p>
            <a:pPr marL="114300"/>
            <a:endParaRPr lang="fr-FR" sz="1200" b="1" dirty="0">
              <a:solidFill>
                <a:srgbClr val="009DD9"/>
              </a:solidFill>
              <a:latin typeface="Cambria"/>
            </a:endParaRPr>
          </a:p>
          <a:p>
            <a:pPr marL="114300" indent="0">
              <a:spcBef>
                <a:spcPts val="0"/>
              </a:spcBef>
              <a:buNone/>
            </a:pPr>
            <a:r>
              <a:rPr lang="fr-FR" sz="1200" b="1" dirty="0">
                <a:solidFill>
                  <a:srgbClr val="009DD9"/>
                </a:solidFill>
                <a:latin typeface="Cambria"/>
              </a:rPr>
              <a:t>11 septembre  : </a:t>
            </a:r>
            <a:r>
              <a:rPr lang="fr-FR" sz="1200" dirty="0">
                <a:latin typeface="Cambria"/>
              </a:rPr>
              <a:t>GT PCA chez RENAULT</a:t>
            </a:r>
          </a:p>
          <a:p>
            <a:pPr marL="114300" indent="0">
              <a:spcBef>
                <a:spcPts val="0"/>
              </a:spcBef>
              <a:buNone/>
            </a:pPr>
            <a:endParaRPr lang="fr-FR" sz="1200" dirty="0">
              <a:latin typeface="Cambria"/>
            </a:endParaRPr>
          </a:p>
          <a:p>
            <a:pPr marL="114300" indent="0">
              <a:spcBef>
                <a:spcPts val="0"/>
              </a:spcBef>
              <a:buNone/>
            </a:pPr>
            <a:r>
              <a:rPr lang="fr-FR" sz="1200" b="1" dirty="0">
                <a:solidFill>
                  <a:srgbClr val="009DD9"/>
                </a:solidFill>
                <a:latin typeface="Cambria"/>
              </a:rPr>
              <a:t>18 septembre :  </a:t>
            </a:r>
            <a:r>
              <a:rPr lang="fr-FR" sz="1200" dirty="0">
                <a:latin typeface="Cambria"/>
              </a:rPr>
              <a:t>Contribution à </a:t>
            </a:r>
            <a:r>
              <a:rPr lang="fr-FR" sz="1200" b="1" dirty="0">
                <a:solidFill>
                  <a:srgbClr val="1E649A"/>
                </a:solidFill>
                <a:latin typeface="Cambria"/>
              </a:rPr>
              <a:t>REMPAR 25</a:t>
            </a:r>
            <a:endParaRPr lang="fr-FR" sz="1200" b="1" dirty="0">
              <a:solidFill>
                <a:srgbClr val="1E649A"/>
              </a:solidFill>
              <a:latin typeface="+mj-lt"/>
            </a:endParaRPr>
          </a:p>
          <a:p>
            <a:pPr marL="114300" indent="0">
              <a:spcBef>
                <a:spcPts val="0"/>
              </a:spcBef>
              <a:buNone/>
            </a:pPr>
            <a:endParaRPr lang="fr-FR" sz="1200" b="1" dirty="0">
              <a:solidFill>
                <a:schemeClr val="accent1">
                  <a:lumMod val="60000"/>
                  <a:lumOff val="40000"/>
                </a:schemeClr>
              </a:solidFill>
              <a:latin typeface="Cambria"/>
            </a:endParaRPr>
          </a:p>
          <a:p>
            <a:pPr marL="114300" indent="0">
              <a:spcBef>
                <a:spcPts val="0"/>
              </a:spcBef>
              <a:buNone/>
            </a:pPr>
            <a:r>
              <a:rPr lang="fr-FR" sz="1200" b="1" dirty="0">
                <a:solidFill>
                  <a:schemeClr val="accent1">
                    <a:lumMod val="60000"/>
                    <a:lumOff val="40000"/>
                  </a:schemeClr>
                </a:solidFill>
                <a:latin typeface="Cambria"/>
              </a:rPr>
              <a:t>Printemps 2026 : </a:t>
            </a:r>
            <a:r>
              <a:rPr lang="fr-FR" sz="1200" dirty="0">
                <a:latin typeface="+mj-lt"/>
              </a:rPr>
              <a:t>projet d’événement au Havre</a:t>
            </a:r>
          </a:p>
          <a:p>
            <a:pPr marL="114300" indent="0">
              <a:spcBef>
                <a:spcPts val="0"/>
              </a:spcBef>
              <a:buNone/>
            </a:pPr>
            <a:endParaRPr lang="fr-FR" sz="1200" b="1" dirty="0">
              <a:latin typeface="+mj-lt"/>
            </a:endParaRPr>
          </a:p>
        </p:txBody>
      </p:sp>
    </p:spTree>
    <p:extLst>
      <p:ext uri="{BB962C8B-B14F-4D97-AF65-F5344CB8AC3E}">
        <p14:creationId xmlns:p14="http://schemas.microsoft.com/office/powerpoint/2010/main" val="6582223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62272"/>
            <a:ext cx="7068733" cy="1143000"/>
          </a:xfrm>
        </p:spPr>
        <p:txBody>
          <a:bodyPr/>
          <a:lstStyle/>
          <a:p>
            <a:r>
              <a:rPr lang="fr-FR" sz="4400" dirty="0"/>
              <a:t>Nos partenaires principaux</a:t>
            </a:r>
          </a:p>
        </p:txBody>
      </p:sp>
      <p:sp>
        <p:nvSpPr>
          <p:cNvPr id="19" name="Espace réservé du numéro de diapositive 18">
            <a:extLst>
              <a:ext uri="{FF2B5EF4-FFF2-40B4-BE49-F238E27FC236}">
                <a16:creationId xmlns:a16="http://schemas.microsoft.com/office/drawing/2014/main" id="{C428B00E-F038-423C-9845-B44A85ECA8EE}"/>
              </a:ext>
            </a:extLst>
          </p:cNvPr>
          <p:cNvSpPr>
            <a:spLocks noGrp="1"/>
          </p:cNvSpPr>
          <p:nvPr>
            <p:ph type="sldNum" sz="quarter" idx="12"/>
          </p:nvPr>
        </p:nvSpPr>
        <p:spPr/>
        <p:txBody>
          <a:bodyPr/>
          <a:lstStyle/>
          <a:p>
            <a:fld id="{9104B9A0-81EE-4B66-8AEA-0B424C400C9A}" type="slidenum">
              <a:rPr lang="fr-FR" smtClean="0"/>
              <a:pPr/>
              <a:t>12</a:t>
            </a:fld>
            <a:endParaRPr lang="fr-FR"/>
          </a:p>
        </p:txBody>
      </p:sp>
      <p:pic>
        <p:nvPicPr>
          <p:cNvPr id="1026" name="Picture 2" descr="GRIF Workshop au GTR 22 de l'IMdR - SatodevSatodev - Safety Tools  Development">
            <a:extLst>
              <a:ext uri="{FF2B5EF4-FFF2-40B4-BE49-F238E27FC236}">
                <a16:creationId xmlns:a16="http://schemas.microsoft.com/office/drawing/2014/main" id="{24C5CC46-356C-438B-A6CA-3C06D779DFA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7572" t="25547" r="37380" b="40344"/>
          <a:stretch/>
        </p:blipFill>
        <p:spPr bwMode="auto">
          <a:xfrm>
            <a:off x="6564421" y="1106595"/>
            <a:ext cx="712622" cy="646940"/>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 6"/>
          <p:cNvPicPr>
            <a:picLocks noChangeAspect="1"/>
          </p:cNvPicPr>
          <p:nvPr/>
        </p:nvPicPr>
        <p:blipFill>
          <a:blip r:embed="rId4"/>
          <a:stretch>
            <a:fillRect/>
          </a:stretch>
        </p:blipFill>
        <p:spPr>
          <a:xfrm>
            <a:off x="63679" y="3152439"/>
            <a:ext cx="882411" cy="476564"/>
          </a:xfrm>
          <a:prstGeom prst="rect">
            <a:avLst/>
          </a:prstGeom>
        </p:spPr>
      </p:pic>
      <p:pic>
        <p:nvPicPr>
          <p:cNvPr id="8" name="Image 8"/>
          <p:cNvPicPr>
            <a:picLocks noChangeAspect="1" noChangeArrowheads="1"/>
          </p:cNvPicPr>
          <p:nvPr/>
        </p:nvPicPr>
        <p:blipFill rotWithShape="1">
          <a:blip r:embed="rId5">
            <a:extLst>
              <a:ext uri="{28A0092B-C50C-407E-A947-70E740481C1C}">
                <a14:useLocalDpi xmlns:a14="http://schemas.microsoft.com/office/drawing/2010/main" val="0"/>
              </a:ext>
            </a:extLst>
          </a:blip>
          <a:srcRect l="8259" t="7658" r="6816" b="4539"/>
          <a:stretch/>
        </p:blipFill>
        <p:spPr bwMode="auto">
          <a:xfrm>
            <a:off x="167814" y="980728"/>
            <a:ext cx="767110" cy="937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Imag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7719" y="2120631"/>
            <a:ext cx="749323" cy="749323"/>
          </a:xfrm>
          <a:prstGeom prst="rect">
            <a:avLst/>
          </a:prstGeom>
        </p:spPr>
      </p:pic>
      <p:pic>
        <p:nvPicPr>
          <p:cNvPr id="1028" name="Picture 4" descr="Secrétariat général de la Défense et de la Sécurité nationale — Wikipédia">
            <a:extLst>
              <a:ext uri="{FF2B5EF4-FFF2-40B4-BE49-F238E27FC236}">
                <a16:creationId xmlns:a16="http://schemas.microsoft.com/office/drawing/2014/main" id="{49BBEDC0-7CEA-4BF0-ABEC-BFE68D600034}"/>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679" y="2227500"/>
            <a:ext cx="895010" cy="476564"/>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 2">
            <a:extLst>
              <a:ext uri="{FF2B5EF4-FFF2-40B4-BE49-F238E27FC236}">
                <a16:creationId xmlns:a16="http://schemas.microsoft.com/office/drawing/2014/main" id="{A11561C4-A395-4D84-AA88-2AF78B6AB5A7}"/>
              </a:ext>
            </a:extLst>
          </p:cNvPr>
          <p:cNvPicPr>
            <a:picLocks noChangeAspect="1"/>
          </p:cNvPicPr>
          <p:nvPr/>
        </p:nvPicPr>
        <p:blipFill>
          <a:blip r:embed="rId8"/>
          <a:stretch>
            <a:fillRect/>
          </a:stretch>
        </p:blipFill>
        <p:spPr>
          <a:xfrm>
            <a:off x="5141582" y="6293655"/>
            <a:ext cx="717558" cy="550127"/>
          </a:xfrm>
          <a:prstGeom prst="rect">
            <a:avLst/>
          </a:prstGeom>
        </p:spPr>
      </p:pic>
      <p:grpSp>
        <p:nvGrpSpPr>
          <p:cNvPr id="139" name="Group 33">
            <a:extLst>
              <a:ext uri="{FF2B5EF4-FFF2-40B4-BE49-F238E27FC236}">
                <a16:creationId xmlns:a16="http://schemas.microsoft.com/office/drawing/2014/main" id="{0FF24C90-B13D-8E2E-B08C-064DA2417B62}"/>
              </a:ext>
            </a:extLst>
          </p:cNvPr>
          <p:cNvGrpSpPr/>
          <p:nvPr/>
        </p:nvGrpSpPr>
        <p:grpSpPr>
          <a:xfrm>
            <a:off x="1050227" y="1041291"/>
            <a:ext cx="5272257" cy="891153"/>
            <a:chOff x="3295649" y="923925"/>
            <a:chExt cx="5546425" cy="1057275"/>
          </a:xfrm>
          <a:solidFill>
            <a:schemeClr val="accent1"/>
          </a:solidFill>
        </p:grpSpPr>
        <p:sp>
          <p:nvSpPr>
            <p:cNvPr id="140" name="Freeform: Shape 34">
              <a:extLst>
                <a:ext uri="{FF2B5EF4-FFF2-40B4-BE49-F238E27FC236}">
                  <a16:creationId xmlns:a16="http://schemas.microsoft.com/office/drawing/2014/main" id="{36CFE1DE-2F05-6315-43A0-7D9D5C770B89}"/>
                </a:ext>
              </a:extLst>
            </p:cNvPr>
            <p:cNvSpPr/>
            <p:nvPr/>
          </p:nvSpPr>
          <p:spPr>
            <a:xfrm>
              <a:off x="3295649" y="923925"/>
              <a:ext cx="3155006" cy="1057275"/>
            </a:xfrm>
            <a:custGeom>
              <a:avLst/>
              <a:gdLst>
                <a:gd name="connsiteX0" fmla="*/ 0 w 3155006"/>
                <a:gd name="connsiteY0" fmla="*/ 0 h 1057275"/>
                <a:gd name="connsiteX1" fmla="*/ 2242498 w 3155006"/>
                <a:gd name="connsiteY1" fmla="*/ 0 h 1057275"/>
                <a:gd name="connsiteX2" fmla="*/ 3155006 w 3155006"/>
                <a:gd name="connsiteY2" fmla="*/ 1057275 h 1057275"/>
                <a:gd name="connsiteX3" fmla="*/ 0 w 3155006"/>
                <a:gd name="connsiteY3" fmla="*/ 1057275 h 1057275"/>
              </a:gdLst>
              <a:ahLst/>
              <a:cxnLst>
                <a:cxn ang="0">
                  <a:pos x="connsiteX0" y="connsiteY0"/>
                </a:cxn>
                <a:cxn ang="0">
                  <a:pos x="connsiteX1" y="connsiteY1"/>
                </a:cxn>
                <a:cxn ang="0">
                  <a:pos x="connsiteX2" y="connsiteY2"/>
                </a:cxn>
                <a:cxn ang="0">
                  <a:pos x="connsiteX3" y="connsiteY3"/>
                </a:cxn>
              </a:cxnLst>
              <a:rect l="l" t="t" r="r" b="b"/>
              <a:pathLst>
                <a:path w="3155006" h="1057275">
                  <a:moveTo>
                    <a:pt x="0" y="0"/>
                  </a:moveTo>
                  <a:lnTo>
                    <a:pt x="2242498" y="0"/>
                  </a:lnTo>
                  <a:lnTo>
                    <a:pt x="3155006" y="1057275"/>
                  </a:lnTo>
                  <a:lnTo>
                    <a:pt x="0" y="1057275"/>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3" name="Freeform: Shape 37">
              <a:extLst>
                <a:ext uri="{FF2B5EF4-FFF2-40B4-BE49-F238E27FC236}">
                  <a16:creationId xmlns:a16="http://schemas.microsoft.com/office/drawing/2014/main" id="{F8A0C2A6-E65E-2CF9-7D66-03BEEBB6265E}"/>
                </a:ext>
              </a:extLst>
            </p:cNvPr>
            <p:cNvSpPr/>
            <p:nvPr/>
          </p:nvSpPr>
          <p:spPr>
            <a:xfrm>
              <a:off x="5687068" y="923925"/>
              <a:ext cx="3155006" cy="1057275"/>
            </a:xfrm>
            <a:custGeom>
              <a:avLst/>
              <a:gdLst>
                <a:gd name="connsiteX0" fmla="*/ 0 w 3155006"/>
                <a:gd name="connsiteY0" fmla="*/ 0 h 1057275"/>
                <a:gd name="connsiteX1" fmla="*/ 3155006 w 3155006"/>
                <a:gd name="connsiteY1" fmla="*/ 0 h 1057275"/>
                <a:gd name="connsiteX2" fmla="*/ 3155006 w 3155006"/>
                <a:gd name="connsiteY2" fmla="*/ 1057275 h 1057275"/>
                <a:gd name="connsiteX3" fmla="*/ 912508 w 3155006"/>
                <a:gd name="connsiteY3" fmla="*/ 1057275 h 1057275"/>
              </a:gdLst>
              <a:ahLst/>
              <a:cxnLst>
                <a:cxn ang="0">
                  <a:pos x="connsiteX0" y="connsiteY0"/>
                </a:cxn>
                <a:cxn ang="0">
                  <a:pos x="connsiteX1" y="connsiteY1"/>
                </a:cxn>
                <a:cxn ang="0">
                  <a:pos x="connsiteX2" y="connsiteY2"/>
                </a:cxn>
                <a:cxn ang="0">
                  <a:pos x="connsiteX3" y="connsiteY3"/>
                </a:cxn>
              </a:cxnLst>
              <a:rect l="l" t="t" r="r" b="b"/>
              <a:pathLst>
                <a:path w="3155006" h="1057275">
                  <a:moveTo>
                    <a:pt x="0" y="0"/>
                  </a:moveTo>
                  <a:lnTo>
                    <a:pt x="3155006" y="0"/>
                  </a:lnTo>
                  <a:lnTo>
                    <a:pt x="3155006" y="1057275"/>
                  </a:lnTo>
                  <a:lnTo>
                    <a:pt x="912508" y="105727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44" name="Group 38">
            <a:extLst>
              <a:ext uri="{FF2B5EF4-FFF2-40B4-BE49-F238E27FC236}">
                <a16:creationId xmlns:a16="http://schemas.microsoft.com/office/drawing/2014/main" id="{A49CC2B7-7698-7732-5732-25D81B299CAB}"/>
              </a:ext>
            </a:extLst>
          </p:cNvPr>
          <p:cNvGrpSpPr/>
          <p:nvPr/>
        </p:nvGrpSpPr>
        <p:grpSpPr>
          <a:xfrm>
            <a:off x="1050227" y="2048494"/>
            <a:ext cx="5309443" cy="891153"/>
            <a:chOff x="3295649" y="923925"/>
            <a:chExt cx="5546425" cy="1057275"/>
          </a:xfrm>
          <a:solidFill>
            <a:schemeClr val="accent1"/>
          </a:solidFill>
        </p:grpSpPr>
        <p:sp>
          <p:nvSpPr>
            <p:cNvPr id="145" name="Freeform: Shape 39">
              <a:extLst>
                <a:ext uri="{FF2B5EF4-FFF2-40B4-BE49-F238E27FC236}">
                  <a16:creationId xmlns:a16="http://schemas.microsoft.com/office/drawing/2014/main" id="{5A096B90-1356-A9C1-3365-2F6F3EEBFF38}"/>
                </a:ext>
              </a:extLst>
            </p:cNvPr>
            <p:cNvSpPr/>
            <p:nvPr/>
          </p:nvSpPr>
          <p:spPr>
            <a:xfrm>
              <a:off x="3295649" y="923925"/>
              <a:ext cx="3155006" cy="1057275"/>
            </a:xfrm>
            <a:custGeom>
              <a:avLst/>
              <a:gdLst>
                <a:gd name="connsiteX0" fmla="*/ 0 w 3155006"/>
                <a:gd name="connsiteY0" fmla="*/ 0 h 1057275"/>
                <a:gd name="connsiteX1" fmla="*/ 2242498 w 3155006"/>
                <a:gd name="connsiteY1" fmla="*/ 0 h 1057275"/>
                <a:gd name="connsiteX2" fmla="*/ 3155006 w 3155006"/>
                <a:gd name="connsiteY2" fmla="*/ 1057275 h 1057275"/>
                <a:gd name="connsiteX3" fmla="*/ 0 w 3155006"/>
                <a:gd name="connsiteY3" fmla="*/ 1057275 h 1057275"/>
              </a:gdLst>
              <a:ahLst/>
              <a:cxnLst>
                <a:cxn ang="0">
                  <a:pos x="connsiteX0" y="connsiteY0"/>
                </a:cxn>
                <a:cxn ang="0">
                  <a:pos x="connsiteX1" y="connsiteY1"/>
                </a:cxn>
                <a:cxn ang="0">
                  <a:pos x="connsiteX2" y="connsiteY2"/>
                </a:cxn>
                <a:cxn ang="0">
                  <a:pos x="connsiteX3" y="connsiteY3"/>
                </a:cxn>
              </a:cxnLst>
              <a:rect l="l" t="t" r="r" b="b"/>
              <a:pathLst>
                <a:path w="3155006" h="1057275">
                  <a:moveTo>
                    <a:pt x="0" y="0"/>
                  </a:moveTo>
                  <a:lnTo>
                    <a:pt x="2242498" y="0"/>
                  </a:lnTo>
                  <a:lnTo>
                    <a:pt x="3155006" y="1057275"/>
                  </a:lnTo>
                  <a:lnTo>
                    <a:pt x="0" y="105727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8" name="Freeform: Shape 43">
              <a:extLst>
                <a:ext uri="{FF2B5EF4-FFF2-40B4-BE49-F238E27FC236}">
                  <a16:creationId xmlns:a16="http://schemas.microsoft.com/office/drawing/2014/main" id="{8BC95054-8089-5201-4EB9-A1F167B3E127}"/>
                </a:ext>
              </a:extLst>
            </p:cNvPr>
            <p:cNvSpPr/>
            <p:nvPr/>
          </p:nvSpPr>
          <p:spPr>
            <a:xfrm>
              <a:off x="5687068" y="923925"/>
              <a:ext cx="3155006" cy="1057275"/>
            </a:xfrm>
            <a:custGeom>
              <a:avLst/>
              <a:gdLst>
                <a:gd name="connsiteX0" fmla="*/ 0 w 3155006"/>
                <a:gd name="connsiteY0" fmla="*/ 0 h 1057275"/>
                <a:gd name="connsiteX1" fmla="*/ 3155006 w 3155006"/>
                <a:gd name="connsiteY1" fmla="*/ 0 h 1057275"/>
                <a:gd name="connsiteX2" fmla="*/ 3155006 w 3155006"/>
                <a:gd name="connsiteY2" fmla="*/ 1057275 h 1057275"/>
                <a:gd name="connsiteX3" fmla="*/ 912508 w 3155006"/>
                <a:gd name="connsiteY3" fmla="*/ 1057275 h 1057275"/>
              </a:gdLst>
              <a:ahLst/>
              <a:cxnLst>
                <a:cxn ang="0">
                  <a:pos x="connsiteX0" y="connsiteY0"/>
                </a:cxn>
                <a:cxn ang="0">
                  <a:pos x="connsiteX1" y="connsiteY1"/>
                </a:cxn>
                <a:cxn ang="0">
                  <a:pos x="connsiteX2" y="connsiteY2"/>
                </a:cxn>
                <a:cxn ang="0">
                  <a:pos x="connsiteX3" y="connsiteY3"/>
                </a:cxn>
              </a:cxnLst>
              <a:rect l="l" t="t" r="r" b="b"/>
              <a:pathLst>
                <a:path w="3155006" h="1057275">
                  <a:moveTo>
                    <a:pt x="0" y="0"/>
                  </a:moveTo>
                  <a:lnTo>
                    <a:pt x="3155006" y="0"/>
                  </a:lnTo>
                  <a:lnTo>
                    <a:pt x="3155006" y="1057275"/>
                  </a:lnTo>
                  <a:lnTo>
                    <a:pt x="912508" y="1057275"/>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49" name="Group 45">
            <a:extLst>
              <a:ext uri="{FF2B5EF4-FFF2-40B4-BE49-F238E27FC236}">
                <a16:creationId xmlns:a16="http://schemas.microsoft.com/office/drawing/2014/main" id="{2916B58F-4873-D79F-4AF4-DA1A06E6F62B}"/>
              </a:ext>
            </a:extLst>
          </p:cNvPr>
          <p:cNvGrpSpPr/>
          <p:nvPr/>
        </p:nvGrpSpPr>
        <p:grpSpPr>
          <a:xfrm>
            <a:off x="1076595" y="3034611"/>
            <a:ext cx="5239934" cy="1788545"/>
            <a:chOff x="3305792" y="888520"/>
            <a:chExt cx="5512421" cy="2121952"/>
          </a:xfrm>
          <a:solidFill>
            <a:schemeClr val="accent1"/>
          </a:solidFill>
        </p:grpSpPr>
        <p:sp>
          <p:nvSpPr>
            <p:cNvPr id="150" name="Freeform: Shape 46">
              <a:extLst>
                <a:ext uri="{FF2B5EF4-FFF2-40B4-BE49-F238E27FC236}">
                  <a16:creationId xmlns:a16="http://schemas.microsoft.com/office/drawing/2014/main" id="{770597E6-8582-5ED1-2771-AFEE80E8BFA2}"/>
                </a:ext>
              </a:extLst>
            </p:cNvPr>
            <p:cNvSpPr/>
            <p:nvPr/>
          </p:nvSpPr>
          <p:spPr>
            <a:xfrm>
              <a:off x="3305792" y="888520"/>
              <a:ext cx="3155006" cy="1021872"/>
            </a:xfrm>
            <a:custGeom>
              <a:avLst/>
              <a:gdLst>
                <a:gd name="connsiteX0" fmla="*/ 0 w 3155006"/>
                <a:gd name="connsiteY0" fmla="*/ 0 h 1057275"/>
                <a:gd name="connsiteX1" fmla="*/ 2242498 w 3155006"/>
                <a:gd name="connsiteY1" fmla="*/ 0 h 1057275"/>
                <a:gd name="connsiteX2" fmla="*/ 3155006 w 3155006"/>
                <a:gd name="connsiteY2" fmla="*/ 1057275 h 1057275"/>
                <a:gd name="connsiteX3" fmla="*/ 0 w 3155006"/>
                <a:gd name="connsiteY3" fmla="*/ 1057275 h 1057275"/>
              </a:gdLst>
              <a:ahLst/>
              <a:cxnLst>
                <a:cxn ang="0">
                  <a:pos x="connsiteX0" y="connsiteY0"/>
                </a:cxn>
                <a:cxn ang="0">
                  <a:pos x="connsiteX1" y="connsiteY1"/>
                </a:cxn>
                <a:cxn ang="0">
                  <a:pos x="connsiteX2" y="connsiteY2"/>
                </a:cxn>
                <a:cxn ang="0">
                  <a:pos x="connsiteX3" y="connsiteY3"/>
                </a:cxn>
              </a:cxnLst>
              <a:rect l="l" t="t" r="r" b="b"/>
              <a:pathLst>
                <a:path w="3155006" h="1057275">
                  <a:moveTo>
                    <a:pt x="0" y="0"/>
                  </a:moveTo>
                  <a:lnTo>
                    <a:pt x="2242498" y="0"/>
                  </a:lnTo>
                  <a:lnTo>
                    <a:pt x="3155006" y="1057275"/>
                  </a:lnTo>
                  <a:lnTo>
                    <a:pt x="0" y="1057275"/>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3" name="Freeform: Shape 49">
              <a:extLst>
                <a:ext uri="{FF2B5EF4-FFF2-40B4-BE49-F238E27FC236}">
                  <a16:creationId xmlns:a16="http://schemas.microsoft.com/office/drawing/2014/main" id="{25561DA5-4C7C-136B-8668-9C7BD5FD201B}"/>
                </a:ext>
              </a:extLst>
            </p:cNvPr>
            <p:cNvSpPr/>
            <p:nvPr/>
          </p:nvSpPr>
          <p:spPr>
            <a:xfrm>
              <a:off x="5753732" y="2057619"/>
              <a:ext cx="3064481" cy="952853"/>
            </a:xfrm>
            <a:custGeom>
              <a:avLst/>
              <a:gdLst>
                <a:gd name="connsiteX0" fmla="*/ 0 w 3155006"/>
                <a:gd name="connsiteY0" fmla="*/ 0 h 1057275"/>
                <a:gd name="connsiteX1" fmla="*/ 3155006 w 3155006"/>
                <a:gd name="connsiteY1" fmla="*/ 0 h 1057275"/>
                <a:gd name="connsiteX2" fmla="*/ 3155006 w 3155006"/>
                <a:gd name="connsiteY2" fmla="*/ 1057275 h 1057275"/>
                <a:gd name="connsiteX3" fmla="*/ 912508 w 3155006"/>
                <a:gd name="connsiteY3" fmla="*/ 1057275 h 1057275"/>
              </a:gdLst>
              <a:ahLst/>
              <a:cxnLst>
                <a:cxn ang="0">
                  <a:pos x="connsiteX0" y="connsiteY0"/>
                </a:cxn>
                <a:cxn ang="0">
                  <a:pos x="connsiteX1" y="connsiteY1"/>
                </a:cxn>
                <a:cxn ang="0">
                  <a:pos x="connsiteX2" y="connsiteY2"/>
                </a:cxn>
                <a:cxn ang="0">
                  <a:pos x="connsiteX3" y="connsiteY3"/>
                </a:cxn>
              </a:cxnLst>
              <a:rect l="l" t="t" r="r" b="b"/>
              <a:pathLst>
                <a:path w="3155006" h="1057275">
                  <a:moveTo>
                    <a:pt x="0" y="0"/>
                  </a:moveTo>
                  <a:lnTo>
                    <a:pt x="3155006" y="0"/>
                  </a:lnTo>
                  <a:lnTo>
                    <a:pt x="3155006" y="1057275"/>
                  </a:lnTo>
                  <a:lnTo>
                    <a:pt x="912508" y="1057275"/>
                  </a:lnTo>
                  <a:close/>
                </a:path>
              </a:pathLst>
            </a:cu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81" name="TextBox 18">
            <a:extLst>
              <a:ext uri="{FF2B5EF4-FFF2-40B4-BE49-F238E27FC236}">
                <a16:creationId xmlns:a16="http://schemas.microsoft.com/office/drawing/2014/main" id="{8EEF4CC0-F43A-E897-696E-1897B10C3AC0}"/>
              </a:ext>
            </a:extLst>
          </p:cNvPr>
          <p:cNvSpPr txBox="1"/>
          <p:nvPr/>
        </p:nvSpPr>
        <p:spPr>
          <a:xfrm>
            <a:off x="1139764" y="1122222"/>
            <a:ext cx="2263766" cy="646331"/>
          </a:xfrm>
          <a:prstGeom prst="rect">
            <a:avLst/>
          </a:prstGeom>
          <a:noFill/>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dirty="0">
                <a:ln>
                  <a:noFill/>
                </a:ln>
                <a:solidFill>
                  <a:schemeClr val="bg1"/>
                </a:solidFill>
                <a:effectLst/>
                <a:uLnTx/>
                <a:uFillTx/>
                <a:latin typeface="+mj-lt"/>
              </a:rPr>
              <a:t>A</a:t>
            </a:r>
            <a:r>
              <a:rPr kumimoji="0" lang="fr-FR" sz="1200" i="0" u="none" strike="noStrike" kern="0" cap="none" spc="0" normalizeH="0" baseline="0" dirty="0">
                <a:ln>
                  <a:noFill/>
                </a:ln>
                <a:solidFill>
                  <a:schemeClr val="bg1"/>
                </a:solidFill>
                <a:effectLst/>
                <a:uLnTx/>
                <a:uFillTx/>
                <a:latin typeface="+mj-lt"/>
              </a:rPr>
              <a:t>ssociation pour le Management des Risques et des Assurances de l’</a:t>
            </a:r>
            <a:r>
              <a:rPr kumimoji="0" lang="fr-FR" sz="1200" b="1" i="0" u="none" strike="noStrike" kern="0" cap="none" spc="0" normalizeH="0" baseline="0" dirty="0">
                <a:ln>
                  <a:noFill/>
                </a:ln>
                <a:solidFill>
                  <a:schemeClr val="bg1"/>
                </a:solidFill>
                <a:effectLst/>
                <a:uLnTx/>
                <a:uFillTx/>
                <a:latin typeface="+mj-lt"/>
              </a:rPr>
              <a:t>E</a:t>
            </a:r>
            <a:r>
              <a:rPr kumimoji="0" lang="fr-FR" sz="1200" i="0" u="none" strike="noStrike" kern="0" cap="none" spc="0" normalizeH="0" baseline="0" dirty="0">
                <a:ln>
                  <a:noFill/>
                </a:ln>
                <a:solidFill>
                  <a:schemeClr val="bg1"/>
                </a:solidFill>
                <a:effectLst/>
                <a:uLnTx/>
                <a:uFillTx/>
                <a:latin typeface="+mj-lt"/>
              </a:rPr>
              <a:t>ntreprise</a:t>
            </a:r>
          </a:p>
        </p:txBody>
      </p:sp>
      <p:sp>
        <p:nvSpPr>
          <p:cNvPr id="182" name="TextBox 18">
            <a:extLst>
              <a:ext uri="{FF2B5EF4-FFF2-40B4-BE49-F238E27FC236}">
                <a16:creationId xmlns:a16="http://schemas.microsoft.com/office/drawing/2014/main" id="{40A3B49C-1648-B51E-4507-34A1E47EB84D}"/>
              </a:ext>
            </a:extLst>
          </p:cNvPr>
          <p:cNvSpPr txBox="1"/>
          <p:nvPr/>
        </p:nvSpPr>
        <p:spPr>
          <a:xfrm>
            <a:off x="3969359" y="1030085"/>
            <a:ext cx="2258825" cy="830997"/>
          </a:xfrm>
          <a:prstGeom prst="rect">
            <a:avLst/>
          </a:prstGeom>
          <a:noFill/>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dirty="0">
                <a:ln>
                  <a:noFill/>
                </a:ln>
                <a:solidFill>
                  <a:schemeClr val="bg1"/>
                </a:solidFill>
                <a:effectLst/>
                <a:uLnTx/>
                <a:uFillTx/>
                <a:latin typeface="+mj-lt"/>
              </a:rPr>
              <a:t>I</a:t>
            </a:r>
            <a:r>
              <a:rPr kumimoji="0" lang="fr-FR" sz="1400" i="0" u="none" strike="noStrike" kern="0" cap="none" spc="0" normalizeH="0" baseline="0" dirty="0">
                <a:ln>
                  <a:noFill/>
                </a:ln>
                <a:solidFill>
                  <a:schemeClr val="bg1"/>
                </a:solidFill>
                <a:effectLst/>
                <a:uLnTx/>
                <a:uFillTx/>
                <a:latin typeface="+mj-lt"/>
              </a:rPr>
              <a:t>nstitut pour la </a:t>
            </a:r>
            <a:r>
              <a:rPr kumimoji="0" lang="fr-FR" sz="1400" b="1" i="0" u="none" strike="noStrike" kern="0" cap="none" spc="0" normalizeH="0" baseline="0" dirty="0">
                <a:ln>
                  <a:noFill/>
                </a:ln>
                <a:solidFill>
                  <a:schemeClr val="bg1"/>
                </a:solidFill>
                <a:effectLst/>
                <a:uLnTx/>
                <a:uFillTx/>
                <a:latin typeface="+mj-lt"/>
              </a:rPr>
              <a:t>M</a:t>
            </a:r>
            <a:r>
              <a:rPr kumimoji="0" lang="fr-FR" sz="1400" i="0" u="none" strike="noStrike" kern="0" cap="none" spc="0" normalizeH="0" baseline="0" dirty="0">
                <a:ln>
                  <a:noFill/>
                </a:ln>
                <a:solidFill>
                  <a:schemeClr val="bg1"/>
                </a:solidFill>
                <a:effectLst/>
                <a:uLnTx/>
                <a:uFillTx/>
                <a:latin typeface="+mj-lt"/>
              </a:rPr>
              <a:t>aitrise</a:t>
            </a:r>
            <a:r>
              <a:rPr kumimoji="0" lang="fr-FR" sz="1400" b="1" i="0" u="none" strike="noStrike" kern="0" cap="none" spc="0" normalizeH="0" baseline="0" dirty="0">
                <a:ln>
                  <a:noFill/>
                </a:ln>
                <a:solidFill>
                  <a:schemeClr val="bg1"/>
                </a:solidFill>
                <a:effectLst/>
                <a:uLnTx/>
                <a:uFillTx/>
                <a:latin typeface="+mj-lt"/>
              </a:rPr>
              <a:t> d</a:t>
            </a:r>
            <a:r>
              <a:rPr kumimoji="0" lang="fr-FR" sz="1400" i="0" u="none" strike="noStrike" kern="0" cap="none" spc="0" normalizeH="0" baseline="0" dirty="0">
                <a:ln>
                  <a:noFill/>
                </a:ln>
                <a:solidFill>
                  <a:schemeClr val="bg1"/>
                </a:solidFill>
                <a:effectLst/>
                <a:uLnTx/>
                <a:uFillTx/>
                <a:latin typeface="+mj-lt"/>
              </a:rPr>
              <a:t>es</a:t>
            </a:r>
            <a:r>
              <a:rPr kumimoji="0" lang="fr-FR" sz="1400" b="1" i="0" u="none" strike="noStrike" kern="0" cap="none" spc="0" normalizeH="0" baseline="0" dirty="0">
                <a:ln>
                  <a:noFill/>
                </a:ln>
                <a:solidFill>
                  <a:schemeClr val="bg1"/>
                </a:solidFill>
                <a:effectLst/>
                <a:uLnTx/>
                <a:uFillTx/>
                <a:latin typeface="+mj-lt"/>
              </a:rPr>
              <a:t> R</a:t>
            </a:r>
            <a:r>
              <a:rPr kumimoji="0" lang="fr-FR" sz="1400" i="0" u="none" strike="noStrike" kern="0" cap="none" spc="0" normalizeH="0" baseline="0" dirty="0">
                <a:ln>
                  <a:noFill/>
                </a:ln>
                <a:solidFill>
                  <a:schemeClr val="bg1"/>
                </a:solidFill>
                <a:effectLst/>
                <a:uLnTx/>
                <a:uFillTx/>
                <a:latin typeface="+mj-lt"/>
              </a:rPr>
              <a:t>isques</a:t>
            </a:r>
          </a:p>
          <a:p>
            <a:pPr marL="0" marR="0" lvl="0" indent="0" algn="ctr" defTabSz="914400" eaLnBrk="1" fontAlgn="auto" latinLnBrk="0" hangingPunct="1">
              <a:lnSpc>
                <a:spcPct val="100000"/>
              </a:lnSpc>
              <a:spcBef>
                <a:spcPts val="0"/>
              </a:spcBef>
              <a:spcAft>
                <a:spcPts val="0"/>
              </a:spcAft>
              <a:buClrTx/>
              <a:buSzTx/>
              <a:buFontTx/>
              <a:buNone/>
              <a:tabLst/>
              <a:defRPr/>
            </a:pPr>
            <a:r>
              <a:rPr lang="fr-FR" sz="1000" kern="0" dirty="0">
                <a:solidFill>
                  <a:schemeClr val="bg1"/>
                </a:solidFill>
                <a:latin typeface="+mj-lt"/>
              </a:rPr>
              <a:t>Sûreté de Fonctionnement – Management - Cindyniques</a:t>
            </a:r>
            <a:endParaRPr kumimoji="0" lang="fr-FR" sz="1000" i="0" u="none" strike="noStrike" kern="0" cap="none" spc="0" normalizeH="0" baseline="0" dirty="0">
              <a:ln>
                <a:noFill/>
              </a:ln>
              <a:solidFill>
                <a:schemeClr val="bg1"/>
              </a:solidFill>
              <a:effectLst/>
              <a:uLnTx/>
              <a:uFillTx/>
              <a:latin typeface="+mj-lt"/>
            </a:endParaRPr>
          </a:p>
        </p:txBody>
      </p:sp>
      <p:sp>
        <p:nvSpPr>
          <p:cNvPr id="183" name="TextBox 18">
            <a:extLst>
              <a:ext uri="{FF2B5EF4-FFF2-40B4-BE49-F238E27FC236}">
                <a16:creationId xmlns:a16="http://schemas.microsoft.com/office/drawing/2014/main" id="{20675E29-8CDF-3976-F28D-96E18E943917}"/>
              </a:ext>
            </a:extLst>
          </p:cNvPr>
          <p:cNvSpPr txBox="1"/>
          <p:nvPr/>
        </p:nvSpPr>
        <p:spPr>
          <a:xfrm>
            <a:off x="1139764" y="3093820"/>
            <a:ext cx="2263766" cy="738664"/>
          </a:xfrm>
          <a:prstGeom prst="rect">
            <a:avLst/>
          </a:prstGeom>
          <a:noFill/>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dirty="0">
                <a:ln>
                  <a:noFill/>
                </a:ln>
                <a:solidFill>
                  <a:schemeClr val="bg1"/>
                </a:solidFill>
                <a:effectLst/>
                <a:uLnTx/>
                <a:uFillTx/>
                <a:latin typeface="+mj-lt"/>
              </a:rPr>
              <a:t>C</a:t>
            </a:r>
            <a:r>
              <a:rPr kumimoji="0" lang="fr-FR" sz="1400" i="0" u="none" strike="noStrike" kern="0" cap="none" spc="0" normalizeH="0" baseline="0" dirty="0">
                <a:ln>
                  <a:noFill/>
                </a:ln>
                <a:solidFill>
                  <a:schemeClr val="bg1"/>
                </a:solidFill>
                <a:effectLst/>
                <a:uLnTx/>
                <a:uFillTx/>
                <a:latin typeface="+mj-lt"/>
              </a:rPr>
              <a:t>lub des </a:t>
            </a:r>
            <a:r>
              <a:rPr kumimoji="0" lang="fr-FR" sz="1400" b="1" i="0" u="none" strike="noStrike" kern="0" cap="none" spc="0" normalizeH="0" baseline="0" dirty="0">
                <a:ln>
                  <a:noFill/>
                </a:ln>
                <a:solidFill>
                  <a:schemeClr val="bg1"/>
                </a:solidFill>
                <a:effectLst/>
                <a:uLnTx/>
                <a:uFillTx/>
                <a:latin typeface="+mj-lt"/>
              </a:rPr>
              <a:t>R</a:t>
            </a:r>
            <a:r>
              <a:rPr kumimoji="0" lang="fr-FR" sz="1400" i="0" u="none" strike="noStrike" kern="0" cap="none" spc="0" normalizeH="0" baseline="0" dirty="0">
                <a:ln>
                  <a:noFill/>
                </a:ln>
                <a:solidFill>
                  <a:schemeClr val="bg1"/>
                </a:solidFill>
                <a:effectLst/>
                <a:uLnTx/>
                <a:uFillTx/>
                <a:latin typeface="+mj-lt"/>
              </a:rPr>
              <a:t>esponsables</a:t>
            </a:r>
            <a:r>
              <a:rPr kumimoji="0" lang="fr-FR" sz="1400" b="1" i="0" u="none" strike="noStrike" kern="0" cap="none" spc="0" normalizeH="0" baseline="0" dirty="0">
                <a:ln>
                  <a:noFill/>
                </a:ln>
                <a:solidFill>
                  <a:schemeClr val="bg1"/>
                </a:solidFill>
                <a:effectLst/>
                <a:uLnTx/>
                <a:uFillTx/>
                <a:latin typeface="+mj-lt"/>
              </a:rPr>
              <a:t> </a:t>
            </a:r>
            <a:r>
              <a:rPr kumimoji="0" lang="fr-FR" sz="1400" i="0" u="none" strike="noStrike" kern="0" cap="none" spc="0" normalizeH="0" baseline="0" dirty="0">
                <a:ln>
                  <a:noFill/>
                </a:ln>
                <a:solidFill>
                  <a:schemeClr val="bg1"/>
                </a:solidFill>
                <a:effectLst/>
                <a:uLnTx/>
                <a:uFillTx/>
                <a:latin typeface="+mj-lt"/>
              </a:rPr>
              <a:t>d’</a:t>
            </a:r>
            <a:r>
              <a:rPr kumimoji="0" lang="fr-FR" sz="1400" b="1" i="0" u="none" strike="noStrike" kern="0" cap="none" spc="0" normalizeH="0" baseline="0" dirty="0">
                <a:ln>
                  <a:noFill/>
                </a:ln>
                <a:solidFill>
                  <a:schemeClr val="bg1"/>
                </a:solidFill>
                <a:effectLst/>
                <a:uLnTx/>
                <a:uFillTx/>
                <a:latin typeface="+mj-lt"/>
              </a:rPr>
              <a:t>I</a:t>
            </a:r>
            <a:r>
              <a:rPr kumimoji="0" lang="fr-FR" sz="1400" i="0" u="none" strike="noStrike" kern="0" cap="none" spc="0" normalizeH="0" baseline="0" dirty="0">
                <a:ln>
                  <a:noFill/>
                </a:ln>
                <a:solidFill>
                  <a:schemeClr val="bg1"/>
                </a:solidFill>
                <a:effectLst/>
                <a:uLnTx/>
                <a:uFillTx/>
                <a:latin typeface="+mj-lt"/>
              </a:rPr>
              <a:t>nfrastructure, et de </a:t>
            </a:r>
            <a:r>
              <a:rPr kumimoji="0" lang="fr-FR" sz="1400" b="1" i="0" u="none" strike="noStrike" kern="0" cap="none" spc="0" normalizeH="0" baseline="0" dirty="0">
                <a:ln>
                  <a:noFill/>
                </a:ln>
                <a:solidFill>
                  <a:schemeClr val="bg1"/>
                </a:solidFill>
                <a:effectLst/>
                <a:uLnTx/>
                <a:uFillTx/>
                <a:latin typeface="+mj-lt"/>
              </a:rPr>
              <a:t>P</a:t>
            </a:r>
            <a:r>
              <a:rPr kumimoji="0" lang="fr-FR" sz="1400" i="0" u="none" strike="noStrike" kern="0" cap="none" spc="0" normalizeH="0" baseline="0" dirty="0">
                <a:ln>
                  <a:noFill/>
                </a:ln>
                <a:solidFill>
                  <a:schemeClr val="bg1"/>
                </a:solidFill>
                <a:effectLst/>
                <a:uLnTx/>
                <a:uFillTx/>
                <a:latin typeface="+mj-lt"/>
              </a:rPr>
              <a:t>roduction</a:t>
            </a:r>
            <a:r>
              <a:rPr kumimoji="0" lang="fr-FR" sz="1400" b="1" i="0" u="none" strike="noStrike" kern="0" cap="none" spc="0" normalizeH="0" baseline="0" dirty="0">
                <a:ln>
                  <a:noFill/>
                </a:ln>
                <a:solidFill>
                  <a:schemeClr val="bg1"/>
                </a:solidFill>
                <a:effectLst/>
                <a:uLnTx/>
                <a:uFillTx/>
                <a:latin typeface="+mj-lt"/>
              </a:rPr>
              <a:t> I</a:t>
            </a:r>
            <a:r>
              <a:rPr kumimoji="0" lang="fr-FR" sz="1400" i="0" u="none" strike="noStrike" kern="0" cap="none" spc="0" normalizeH="0" baseline="0" dirty="0">
                <a:ln>
                  <a:noFill/>
                </a:ln>
                <a:solidFill>
                  <a:schemeClr val="bg1"/>
                </a:solidFill>
                <a:effectLst/>
                <a:uLnTx/>
                <a:uFillTx/>
                <a:latin typeface="+mj-lt"/>
              </a:rPr>
              <a:t>nformatique</a:t>
            </a:r>
            <a:r>
              <a:rPr kumimoji="0" lang="fr-FR" sz="1400" b="1" i="0" u="none" strike="noStrike" kern="0" cap="none" spc="0" normalizeH="0" baseline="0" dirty="0">
                <a:ln>
                  <a:noFill/>
                </a:ln>
                <a:solidFill>
                  <a:schemeClr val="bg1"/>
                </a:solidFill>
                <a:effectLst/>
                <a:uLnTx/>
                <a:uFillTx/>
                <a:latin typeface="+mj-lt"/>
              </a:rPr>
              <a:t> </a:t>
            </a:r>
            <a:endParaRPr kumimoji="0" lang="fr-FR" sz="1000" i="0" u="none" strike="noStrike" kern="0" cap="none" spc="0" normalizeH="0" baseline="0" dirty="0">
              <a:ln>
                <a:noFill/>
              </a:ln>
              <a:solidFill>
                <a:schemeClr val="bg1"/>
              </a:solidFill>
              <a:effectLst/>
              <a:uLnTx/>
              <a:uFillTx/>
              <a:latin typeface="+mj-lt"/>
            </a:endParaRPr>
          </a:p>
        </p:txBody>
      </p:sp>
      <p:sp>
        <p:nvSpPr>
          <p:cNvPr id="185" name="TextBox 18">
            <a:extLst>
              <a:ext uri="{FF2B5EF4-FFF2-40B4-BE49-F238E27FC236}">
                <a16:creationId xmlns:a16="http://schemas.microsoft.com/office/drawing/2014/main" id="{CD6A45AD-5849-A363-256F-69A015FDBD7A}"/>
              </a:ext>
            </a:extLst>
          </p:cNvPr>
          <p:cNvSpPr txBox="1"/>
          <p:nvPr/>
        </p:nvSpPr>
        <p:spPr>
          <a:xfrm>
            <a:off x="3956651" y="2120631"/>
            <a:ext cx="2359878" cy="738664"/>
          </a:xfrm>
          <a:prstGeom prst="rect">
            <a:avLst/>
          </a:prstGeom>
          <a:noFill/>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dirty="0">
                <a:ln>
                  <a:noFill/>
                </a:ln>
                <a:solidFill>
                  <a:schemeClr val="bg1"/>
                </a:solidFill>
                <a:effectLst/>
                <a:uLnTx/>
                <a:uFillTx/>
                <a:latin typeface="+mj-lt"/>
              </a:rPr>
              <a:t>A</a:t>
            </a:r>
            <a:r>
              <a:rPr kumimoji="0" lang="fr-FR" sz="1400" i="0" u="none" strike="noStrike" kern="0" cap="none" spc="0" normalizeH="0" baseline="0" dirty="0">
                <a:ln>
                  <a:noFill/>
                </a:ln>
                <a:solidFill>
                  <a:schemeClr val="bg1"/>
                </a:solidFill>
                <a:effectLst/>
                <a:uLnTx/>
                <a:uFillTx/>
                <a:latin typeface="+mj-lt"/>
              </a:rPr>
              <a:t>gence</a:t>
            </a:r>
            <a:r>
              <a:rPr kumimoji="0" lang="fr-FR" sz="1400" b="1" i="0" u="none" strike="noStrike" kern="0" cap="none" spc="0" normalizeH="0" baseline="0" dirty="0">
                <a:ln>
                  <a:noFill/>
                </a:ln>
                <a:solidFill>
                  <a:schemeClr val="bg1"/>
                </a:solidFill>
                <a:effectLst/>
                <a:uLnTx/>
                <a:uFillTx/>
                <a:latin typeface="+mj-lt"/>
              </a:rPr>
              <a:t> N</a:t>
            </a:r>
            <a:r>
              <a:rPr kumimoji="0" lang="fr-FR" sz="1400" i="0" u="none" strike="noStrike" kern="0" cap="none" spc="0" normalizeH="0" baseline="0" dirty="0">
                <a:ln>
                  <a:noFill/>
                </a:ln>
                <a:solidFill>
                  <a:schemeClr val="bg1"/>
                </a:solidFill>
                <a:effectLst/>
                <a:uLnTx/>
                <a:uFillTx/>
                <a:latin typeface="+mj-lt"/>
              </a:rPr>
              <a:t>ationale de la </a:t>
            </a:r>
            <a:r>
              <a:rPr kumimoji="0" lang="fr-FR" sz="1400" b="1" i="0" u="none" strike="noStrike" kern="0" cap="none" spc="0" normalizeH="0" baseline="0" dirty="0">
                <a:ln>
                  <a:noFill/>
                </a:ln>
                <a:solidFill>
                  <a:schemeClr val="bg1"/>
                </a:solidFill>
                <a:effectLst/>
                <a:uLnTx/>
                <a:uFillTx/>
                <a:latin typeface="+mj-lt"/>
              </a:rPr>
              <a:t>S</a:t>
            </a:r>
            <a:r>
              <a:rPr kumimoji="0" lang="fr-FR" sz="1400" i="0" u="none" strike="noStrike" kern="0" cap="none" spc="0" normalizeH="0" baseline="0" dirty="0">
                <a:ln>
                  <a:noFill/>
                </a:ln>
                <a:solidFill>
                  <a:schemeClr val="bg1"/>
                </a:solidFill>
                <a:effectLst/>
                <a:uLnTx/>
                <a:uFillTx/>
                <a:latin typeface="+mj-lt"/>
              </a:rPr>
              <a:t>écurité des </a:t>
            </a:r>
            <a:r>
              <a:rPr kumimoji="0" lang="fr-FR" sz="1400" b="1" i="0" u="none" strike="noStrike" kern="0" cap="none" spc="0" normalizeH="0" baseline="0" dirty="0">
                <a:ln>
                  <a:noFill/>
                </a:ln>
                <a:solidFill>
                  <a:schemeClr val="bg1"/>
                </a:solidFill>
                <a:effectLst/>
                <a:uLnTx/>
                <a:uFillTx/>
                <a:latin typeface="+mj-lt"/>
              </a:rPr>
              <a:t>S</a:t>
            </a:r>
            <a:r>
              <a:rPr kumimoji="0" lang="fr-FR" sz="1400" i="0" u="none" strike="noStrike" kern="0" cap="none" spc="0" normalizeH="0" baseline="0" dirty="0">
                <a:ln>
                  <a:noFill/>
                </a:ln>
                <a:solidFill>
                  <a:schemeClr val="bg1"/>
                </a:solidFill>
                <a:effectLst/>
                <a:uLnTx/>
                <a:uFillTx/>
                <a:latin typeface="+mj-lt"/>
              </a:rPr>
              <a:t>ystèmes</a:t>
            </a:r>
            <a:r>
              <a:rPr kumimoji="0" lang="fr-FR" sz="1400" b="1" i="0" u="none" strike="noStrike" kern="0" cap="none" spc="0" normalizeH="0" baseline="0" dirty="0">
                <a:ln>
                  <a:noFill/>
                </a:ln>
                <a:solidFill>
                  <a:schemeClr val="bg1"/>
                </a:solidFill>
                <a:effectLst/>
                <a:uLnTx/>
                <a:uFillTx/>
                <a:latin typeface="+mj-lt"/>
              </a:rPr>
              <a:t> </a:t>
            </a:r>
            <a:r>
              <a:rPr kumimoji="0" lang="fr-FR" sz="1400" i="0" u="none" strike="noStrike" kern="0" cap="none" spc="0" normalizeH="0" baseline="0" dirty="0">
                <a:ln>
                  <a:noFill/>
                </a:ln>
                <a:solidFill>
                  <a:schemeClr val="bg1"/>
                </a:solidFill>
                <a:effectLst/>
                <a:uLnTx/>
                <a:uFillTx/>
                <a:latin typeface="+mj-lt"/>
              </a:rPr>
              <a:t>d’</a:t>
            </a:r>
            <a:r>
              <a:rPr kumimoji="0" lang="fr-FR" sz="1400" b="1" i="0" u="none" strike="noStrike" kern="0" cap="none" spc="0" normalizeH="0" baseline="0" dirty="0">
                <a:ln>
                  <a:noFill/>
                </a:ln>
                <a:solidFill>
                  <a:schemeClr val="bg1"/>
                </a:solidFill>
                <a:effectLst/>
                <a:uLnTx/>
                <a:uFillTx/>
                <a:latin typeface="+mj-lt"/>
              </a:rPr>
              <a:t>I</a:t>
            </a:r>
            <a:r>
              <a:rPr kumimoji="0" lang="fr-FR" sz="1400" i="0" u="none" strike="noStrike" kern="0" cap="none" spc="0" normalizeH="0" baseline="0" dirty="0">
                <a:ln>
                  <a:noFill/>
                </a:ln>
                <a:solidFill>
                  <a:schemeClr val="bg1"/>
                </a:solidFill>
                <a:effectLst/>
                <a:uLnTx/>
                <a:uFillTx/>
                <a:latin typeface="+mj-lt"/>
              </a:rPr>
              <a:t>nformation</a:t>
            </a:r>
          </a:p>
        </p:txBody>
      </p:sp>
      <p:sp>
        <p:nvSpPr>
          <p:cNvPr id="186" name="TextBox 18">
            <a:extLst>
              <a:ext uri="{FF2B5EF4-FFF2-40B4-BE49-F238E27FC236}">
                <a16:creationId xmlns:a16="http://schemas.microsoft.com/office/drawing/2014/main" id="{81F242A5-0043-9398-FE72-F8A52E6C4C07}"/>
              </a:ext>
            </a:extLst>
          </p:cNvPr>
          <p:cNvSpPr txBox="1"/>
          <p:nvPr/>
        </p:nvSpPr>
        <p:spPr>
          <a:xfrm>
            <a:off x="4263953" y="5901841"/>
            <a:ext cx="2263766" cy="630942"/>
          </a:xfrm>
          <a:prstGeom prst="rect">
            <a:avLst/>
          </a:prstGeom>
          <a:noFill/>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dirty="0">
                <a:ln>
                  <a:noFill/>
                </a:ln>
                <a:solidFill>
                  <a:schemeClr val="bg1"/>
                </a:solidFill>
                <a:effectLst/>
                <a:uLnTx/>
                <a:uFillTx/>
                <a:latin typeface="+mj-lt"/>
              </a:rPr>
              <a:t>Expo Protection Sécurité </a:t>
            </a:r>
            <a:r>
              <a:rPr kumimoji="0" lang="fr-FR" sz="1000" i="0" u="none" strike="noStrike" kern="0" cap="none" spc="0" normalizeH="0" baseline="0" dirty="0">
                <a:ln>
                  <a:noFill/>
                </a:ln>
                <a:solidFill>
                  <a:schemeClr val="bg1"/>
                </a:solidFill>
                <a:effectLst/>
                <a:uLnTx/>
                <a:uFillTx/>
                <a:latin typeface="+mj-lt"/>
              </a:rPr>
              <a:t>Salon expert de la Sûreté-Sécurité et de la Cyberprévention</a:t>
            </a:r>
          </a:p>
        </p:txBody>
      </p:sp>
      <p:sp>
        <p:nvSpPr>
          <p:cNvPr id="188" name="ZoneTexte 187">
            <a:extLst>
              <a:ext uri="{FF2B5EF4-FFF2-40B4-BE49-F238E27FC236}">
                <a16:creationId xmlns:a16="http://schemas.microsoft.com/office/drawing/2014/main" id="{89245A6B-976E-12EB-D203-F88846FCD87E}"/>
              </a:ext>
            </a:extLst>
          </p:cNvPr>
          <p:cNvSpPr txBox="1"/>
          <p:nvPr/>
        </p:nvSpPr>
        <p:spPr>
          <a:xfrm>
            <a:off x="1056182" y="2140516"/>
            <a:ext cx="2191748" cy="738664"/>
          </a:xfrm>
          <a:prstGeom prst="rect">
            <a:avLst/>
          </a:prstGeom>
          <a:noFill/>
        </p:spPr>
        <p:txBody>
          <a:bodyPr wrap="square" rtlCol="0" anchor="ctr">
            <a:sp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kern="0" cap="none" spc="0" normalizeH="0" baseline="0">
                <a:ln>
                  <a:noFill/>
                </a:ln>
                <a:solidFill>
                  <a:schemeClr val="bg1"/>
                </a:solidFill>
                <a:effectLst/>
                <a:uLnTx/>
                <a:uFillTx/>
                <a:latin typeface="+mj-lt"/>
              </a:defRPr>
            </a:lvl1pPr>
          </a:lstStyle>
          <a:p>
            <a:r>
              <a:rPr lang="fr-FR" dirty="0"/>
              <a:t>S</a:t>
            </a:r>
            <a:r>
              <a:rPr lang="fr-FR" b="0" dirty="0"/>
              <a:t>ecrétariat</a:t>
            </a:r>
            <a:r>
              <a:rPr lang="fr-FR" dirty="0"/>
              <a:t> G</a:t>
            </a:r>
            <a:r>
              <a:rPr lang="fr-FR" b="0" dirty="0"/>
              <a:t>énéral de la </a:t>
            </a:r>
            <a:r>
              <a:rPr lang="fr-FR" dirty="0"/>
              <a:t>D</a:t>
            </a:r>
            <a:r>
              <a:rPr lang="fr-FR" b="0" dirty="0"/>
              <a:t>éfense et de la </a:t>
            </a:r>
            <a:r>
              <a:rPr lang="fr-FR" dirty="0"/>
              <a:t>S</a:t>
            </a:r>
            <a:r>
              <a:rPr lang="fr-FR" b="0" dirty="0"/>
              <a:t>écurité</a:t>
            </a:r>
            <a:r>
              <a:rPr lang="fr-FR" dirty="0"/>
              <a:t> N</a:t>
            </a:r>
            <a:r>
              <a:rPr lang="fr-FR" b="0" dirty="0"/>
              <a:t>ationale</a:t>
            </a:r>
          </a:p>
        </p:txBody>
      </p:sp>
      <p:sp>
        <p:nvSpPr>
          <p:cNvPr id="12" name="ZoneTexte 11">
            <a:extLst>
              <a:ext uri="{FF2B5EF4-FFF2-40B4-BE49-F238E27FC236}">
                <a16:creationId xmlns:a16="http://schemas.microsoft.com/office/drawing/2014/main" id="{9C90878A-20A0-F123-AA3B-F930AF94D99D}"/>
              </a:ext>
            </a:extLst>
          </p:cNvPr>
          <p:cNvSpPr txBox="1"/>
          <p:nvPr/>
        </p:nvSpPr>
        <p:spPr>
          <a:xfrm>
            <a:off x="552055" y="4862645"/>
            <a:ext cx="6724987" cy="2097434"/>
          </a:xfrm>
          <a:prstGeom prst="rect">
            <a:avLst/>
          </a:prstGeom>
          <a:noFill/>
        </p:spPr>
        <p:txBody>
          <a:bodyPr wrap="square" rtlCol="0">
            <a:spAutoFit/>
          </a:bodyPr>
          <a:lstStyle/>
          <a:p>
            <a:pPr>
              <a:lnSpc>
                <a:spcPct val="150000"/>
              </a:lnSpc>
            </a:pPr>
            <a:r>
              <a:rPr lang="fr-FR" sz="1100" b="1" kern="0" dirty="0">
                <a:solidFill>
                  <a:srgbClr val="1E649A"/>
                </a:solidFill>
                <a:effectLst/>
                <a:latin typeface="Calibri" panose="020F0502020204030204" pitchFamily="34" charset="0"/>
                <a:ea typeface="Calibri" panose="020F0502020204030204" pitchFamily="34" charset="0"/>
              </a:rPr>
              <a:t>ANSSI et Campus cyber</a:t>
            </a:r>
            <a:r>
              <a:rPr lang="fr-FR" sz="1100" b="1" kern="0" dirty="0">
                <a:effectLst/>
                <a:latin typeface="Calibri" panose="020F0502020204030204" pitchFamily="34" charset="0"/>
                <a:ea typeface="Calibri" panose="020F0502020204030204" pitchFamily="34" charset="0"/>
              </a:rPr>
              <a:t>: </a:t>
            </a:r>
            <a:r>
              <a:rPr lang="fr-FR" sz="1100" kern="0" dirty="0">
                <a:effectLst/>
                <a:latin typeface="Calibri" panose="020F0502020204030204" pitchFamily="34" charset="0"/>
                <a:ea typeface="Calibri" panose="020F0502020204030204" pitchFamily="34" charset="0"/>
              </a:rPr>
              <a:t>Participation au GT Crise cyber et entraînement – Relecture/participation à </a:t>
            </a:r>
            <a:r>
              <a:rPr lang="fr-FR" sz="1100" b="1" kern="0" dirty="0">
                <a:solidFill>
                  <a:srgbClr val="00B0F0"/>
                </a:solidFill>
                <a:effectLst/>
                <a:latin typeface="Calibri" panose="020F0502020204030204" pitchFamily="34" charset="0"/>
                <a:ea typeface="Calibri" panose="020F0502020204030204" pitchFamily="34" charset="0"/>
              </a:rPr>
              <a:t>REMPAR25</a:t>
            </a:r>
            <a:endParaRPr lang="fr-FR" sz="1100" b="1" kern="0" dirty="0">
              <a:solidFill>
                <a:srgbClr val="00B0F0"/>
              </a:solidFill>
              <a:latin typeface="Calibri" panose="020F0502020204030204" pitchFamily="34" charset="0"/>
            </a:endParaRPr>
          </a:p>
          <a:p>
            <a:pPr>
              <a:lnSpc>
                <a:spcPct val="150000"/>
              </a:lnSpc>
            </a:pPr>
            <a:r>
              <a:rPr lang="fr-FR" sz="1100" b="1" kern="0" dirty="0">
                <a:solidFill>
                  <a:srgbClr val="00B0F0"/>
                </a:solidFill>
                <a:latin typeface="Calibri" panose="020F0502020204030204" pitchFamily="34" charset="0"/>
              </a:rPr>
              <a:t>RECO QUEBEC </a:t>
            </a:r>
            <a:r>
              <a:rPr lang="fr-FR" sz="1100" b="1" kern="0" dirty="0">
                <a:latin typeface="Calibri" panose="020F0502020204030204" pitchFamily="34" charset="0"/>
              </a:rPr>
              <a:t>: C</a:t>
            </a:r>
            <a:r>
              <a:rPr lang="fr-FR" sz="1100" kern="0" dirty="0">
                <a:latin typeface="Calibri" panose="020F0502020204030204" pitchFamily="34" charset="0"/>
              </a:rPr>
              <a:t>onvention de partenariat et participations mutuelles aux échanges et événements</a:t>
            </a:r>
          </a:p>
          <a:p>
            <a:pPr>
              <a:lnSpc>
                <a:spcPct val="150000"/>
              </a:lnSpc>
            </a:pPr>
            <a:r>
              <a:rPr lang="fr-FR" sz="1100" b="1" kern="0" dirty="0">
                <a:solidFill>
                  <a:schemeClr val="accent3"/>
                </a:solidFill>
                <a:latin typeface="Calibri" panose="020F0502020204030204" pitchFamily="34" charset="0"/>
              </a:rPr>
              <a:t>AFNOR</a:t>
            </a:r>
            <a:r>
              <a:rPr lang="fr-FR" sz="1100" kern="0" dirty="0">
                <a:solidFill>
                  <a:schemeClr val="accent3"/>
                </a:solidFill>
                <a:latin typeface="Calibri" panose="020F0502020204030204" pitchFamily="34" charset="0"/>
              </a:rPr>
              <a:t> :</a:t>
            </a:r>
            <a:r>
              <a:rPr lang="fr-FR" sz="1100" kern="0" dirty="0">
                <a:latin typeface="Calibri" panose="020F0502020204030204" pitchFamily="34" charset="0"/>
              </a:rPr>
              <a:t>  Comités de Normalisation Sécurité, résilience et CA </a:t>
            </a:r>
            <a:r>
              <a:rPr lang="fr-FR" sz="1100" kern="0" dirty="0">
                <a:latin typeface="Calibri" panose="020F0502020204030204" pitchFamily="34" charset="0"/>
                <a:sym typeface="Wingdings" panose="05000000000000000000" pitchFamily="2" charset="2"/>
              </a:rPr>
              <a:t></a:t>
            </a:r>
            <a:r>
              <a:rPr lang="fr-FR" sz="1100" kern="0" dirty="0">
                <a:solidFill>
                  <a:srgbClr val="00B0F0"/>
                </a:solidFill>
                <a:latin typeface="Calibri" panose="020F0502020204030204" pitchFamily="34" charset="0"/>
                <a:sym typeface="Wingdings" panose="05000000000000000000" pitchFamily="2" charset="2"/>
              </a:rPr>
              <a:t> Appel à candidature pour 2025-2026 ?</a:t>
            </a:r>
          </a:p>
          <a:p>
            <a:pPr>
              <a:lnSpc>
                <a:spcPct val="150000"/>
              </a:lnSpc>
            </a:pPr>
            <a:r>
              <a:rPr lang="fr-FR" sz="1100" b="1" kern="0" dirty="0">
                <a:solidFill>
                  <a:srgbClr val="1E649A"/>
                </a:solidFill>
                <a:effectLst/>
                <a:latin typeface="Calibri" panose="020F0502020204030204" pitchFamily="34" charset="0"/>
                <a:ea typeface="Calibri" panose="020F0502020204030204" pitchFamily="34" charset="0"/>
              </a:rPr>
              <a:t>IUT St Denis - Trophée TEM </a:t>
            </a:r>
            <a:r>
              <a:rPr lang="fr-FR" sz="1100" b="1" kern="0" dirty="0">
                <a:effectLst/>
                <a:latin typeface="Calibri" panose="020F0502020204030204" pitchFamily="34" charset="0"/>
                <a:ea typeface="Calibri" panose="020F0502020204030204" pitchFamily="34" charset="0"/>
              </a:rPr>
              <a:t>: </a:t>
            </a:r>
            <a:r>
              <a:rPr lang="fr-FR" sz="1100" kern="0" dirty="0">
                <a:effectLst/>
                <a:latin typeface="Calibri" panose="020F0502020204030204" pitchFamily="34" charset="0"/>
                <a:ea typeface="Calibri" panose="020F0502020204030204" pitchFamily="34" charset="0"/>
              </a:rPr>
              <a:t>Participation au trophée, observation d’exercice</a:t>
            </a:r>
            <a:endParaRPr lang="fr-FR" sz="1100" kern="0" dirty="0">
              <a:solidFill>
                <a:srgbClr val="00B0F0"/>
              </a:solidFill>
              <a:latin typeface="Calibri" panose="020F0502020204030204" pitchFamily="34" charset="0"/>
              <a:sym typeface="Wingdings" panose="05000000000000000000" pitchFamily="2" charset="2"/>
            </a:endParaRPr>
          </a:p>
          <a:p>
            <a:pPr>
              <a:lnSpc>
                <a:spcPct val="150000"/>
              </a:lnSpc>
            </a:pPr>
            <a:r>
              <a:rPr lang="fr-FR" sz="1100" b="1" kern="0" dirty="0">
                <a:solidFill>
                  <a:srgbClr val="00B0F0"/>
                </a:solidFill>
                <a:latin typeface="Calibri" panose="020F0502020204030204" pitchFamily="34" charset="0"/>
                <a:sym typeface="Wingdings" panose="05000000000000000000" pitchFamily="2" charset="2"/>
              </a:rPr>
              <a:t>M2 GGRC </a:t>
            </a:r>
            <a:r>
              <a:rPr lang="fr-FR" sz="1100" kern="0" dirty="0">
                <a:solidFill>
                  <a:srgbClr val="00B0F0"/>
                </a:solidFill>
                <a:latin typeface="Calibri" panose="020F0502020204030204" pitchFamily="34" charset="0"/>
                <a:sym typeface="Wingdings" panose="05000000000000000000" pitchFamily="2" charset="2"/>
              </a:rPr>
              <a:t>:</a:t>
            </a:r>
            <a:r>
              <a:rPr lang="fr-FR" sz="1100" kern="0" dirty="0">
                <a:latin typeface="Calibri" panose="020F0502020204030204" pitchFamily="34" charset="0"/>
                <a:sym typeface="Wingdings" panose="05000000000000000000" pitchFamily="2" charset="2"/>
              </a:rPr>
              <a:t>  Ateliers étudiants dans </a:t>
            </a:r>
            <a:r>
              <a:rPr lang="fr-FR" sz="1100" kern="0" dirty="0">
                <a:solidFill>
                  <a:srgbClr val="00B0F0"/>
                </a:solidFill>
                <a:latin typeface="Calibri" panose="020F0502020204030204" pitchFamily="34" charset="0"/>
                <a:sym typeface="Wingdings" panose="05000000000000000000" pitchFamily="2" charset="2"/>
              </a:rPr>
              <a:t>les entreprises volontaires pour le prochain exercice de crise en 2026 ?</a:t>
            </a:r>
          </a:p>
          <a:p>
            <a:pPr>
              <a:lnSpc>
                <a:spcPct val="150000"/>
              </a:lnSpc>
            </a:pPr>
            <a:r>
              <a:rPr lang="fr-FR" sz="1100" kern="0" dirty="0">
                <a:solidFill>
                  <a:srgbClr val="00B0F0"/>
                </a:solidFill>
                <a:latin typeface="Calibri" panose="020F0502020204030204" pitchFamily="34" charset="0"/>
                <a:sym typeface="Wingdings" panose="05000000000000000000" pitchFamily="2" charset="2"/>
              </a:rPr>
              <a:t>	         </a:t>
            </a:r>
            <a:r>
              <a:rPr lang="fr-FR" sz="1100" b="1" kern="0" dirty="0">
                <a:solidFill>
                  <a:srgbClr val="00B0F0"/>
                </a:solidFill>
                <a:latin typeface="Calibri" panose="020F0502020204030204" pitchFamily="34" charset="0"/>
                <a:sym typeface="Wingdings" panose="05000000000000000000" pitchFamily="2" charset="2"/>
              </a:rPr>
              <a:t>Projet de partenariat en cours avec IHEMI</a:t>
            </a:r>
          </a:p>
          <a:p>
            <a:pPr>
              <a:lnSpc>
                <a:spcPct val="150000"/>
              </a:lnSpc>
            </a:pPr>
            <a:r>
              <a:rPr lang="fr-FR" sz="1100" b="1" kern="0" dirty="0">
                <a:solidFill>
                  <a:srgbClr val="1E649A"/>
                </a:solidFill>
                <a:latin typeface="Calibri" panose="020F0502020204030204" pitchFamily="34" charset="0"/>
                <a:sym typeface="Wingdings" panose="05000000000000000000" pitchFamily="2" charset="2"/>
              </a:rPr>
              <a:t>				Pas de salon    		fin  2025 </a:t>
            </a:r>
          </a:p>
          <a:p>
            <a:pPr>
              <a:lnSpc>
                <a:spcPct val="150000"/>
              </a:lnSpc>
            </a:pPr>
            <a:endParaRPr lang="fr-FR" sz="1100" kern="0" dirty="0">
              <a:solidFill>
                <a:srgbClr val="00B0F0"/>
              </a:solidFill>
              <a:latin typeface="Calibri" panose="020F0502020204030204" pitchFamily="34" charset="0"/>
              <a:sym typeface="Wingdings" panose="05000000000000000000" pitchFamily="2" charset="2"/>
            </a:endParaRPr>
          </a:p>
        </p:txBody>
      </p:sp>
      <p:sp>
        <p:nvSpPr>
          <p:cNvPr id="13" name="Freeform: Shape 46">
            <a:extLst>
              <a:ext uri="{FF2B5EF4-FFF2-40B4-BE49-F238E27FC236}">
                <a16:creationId xmlns:a16="http://schemas.microsoft.com/office/drawing/2014/main" id="{9184844E-2233-8859-715A-222883A5CDE0}"/>
              </a:ext>
            </a:extLst>
          </p:cNvPr>
          <p:cNvSpPr/>
          <p:nvPr/>
        </p:nvSpPr>
        <p:spPr>
          <a:xfrm>
            <a:off x="1066955" y="4027787"/>
            <a:ext cx="2982321" cy="769365"/>
          </a:xfrm>
          <a:custGeom>
            <a:avLst/>
            <a:gdLst>
              <a:gd name="connsiteX0" fmla="*/ 0 w 3155006"/>
              <a:gd name="connsiteY0" fmla="*/ 0 h 1057275"/>
              <a:gd name="connsiteX1" fmla="*/ 2242498 w 3155006"/>
              <a:gd name="connsiteY1" fmla="*/ 0 h 1057275"/>
              <a:gd name="connsiteX2" fmla="*/ 3155006 w 3155006"/>
              <a:gd name="connsiteY2" fmla="*/ 1057275 h 1057275"/>
              <a:gd name="connsiteX3" fmla="*/ 0 w 3155006"/>
              <a:gd name="connsiteY3" fmla="*/ 1057275 h 1057275"/>
            </a:gdLst>
            <a:ahLst/>
            <a:cxnLst>
              <a:cxn ang="0">
                <a:pos x="connsiteX0" y="connsiteY0"/>
              </a:cxn>
              <a:cxn ang="0">
                <a:pos x="connsiteX1" y="connsiteY1"/>
              </a:cxn>
              <a:cxn ang="0">
                <a:pos x="connsiteX2" y="connsiteY2"/>
              </a:cxn>
              <a:cxn ang="0">
                <a:pos x="connsiteX3" y="connsiteY3"/>
              </a:cxn>
            </a:cxnLst>
            <a:rect l="l" t="t" r="r" b="b"/>
            <a:pathLst>
              <a:path w="3155006" h="1057275">
                <a:moveTo>
                  <a:pt x="0" y="0"/>
                </a:moveTo>
                <a:lnTo>
                  <a:pt x="2242498" y="0"/>
                </a:lnTo>
                <a:lnTo>
                  <a:pt x="3155006" y="1057275"/>
                </a:lnTo>
                <a:lnTo>
                  <a:pt x="0" y="1057275"/>
                </a:lnTo>
                <a:close/>
              </a:path>
            </a:pathLst>
          </a:cu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Image 4">
            <a:extLst>
              <a:ext uri="{FF2B5EF4-FFF2-40B4-BE49-F238E27FC236}">
                <a16:creationId xmlns:a16="http://schemas.microsoft.com/office/drawing/2014/main" id="{FD4229DD-E4FB-E318-0121-BBA074045740}"/>
              </a:ext>
            </a:extLst>
          </p:cNvPr>
          <p:cNvPicPr>
            <a:picLocks noChangeAspect="1"/>
          </p:cNvPicPr>
          <p:nvPr/>
        </p:nvPicPr>
        <p:blipFill rotWithShape="1">
          <a:blip r:embed="rId9"/>
          <a:srcRect l="4764" t="55445" r="59329" b="14605"/>
          <a:stretch/>
        </p:blipFill>
        <p:spPr>
          <a:xfrm>
            <a:off x="1183799" y="4043301"/>
            <a:ext cx="1957277" cy="738336"/>
          </a:xfrm>
          <a:prstGeom prst="rect">
            <a:avLst/>
          </a:prstGeom>
          <a:effectLst>
            <a:outerShdw blurRad="50800" dist="50800" dir="5400000" algn="ctr" rotWithShape="0">
              <a:srgbClr val="000000">
                <a:alpha val="0"/>
              </a:srgbClr>
            </a:outerShdw>
          </a:effectLst>
        </p:spPr>
      </p:pic>
      <p:sp>
        <p:nvSpPr>
          <p:cNvPr id="15" name="Freeform: Shape 49">
            <a:extLst>
              <a:ext uri="{FF2B5EF4-FFF2-40B4-BE49-F238E27FC236}">
                <a16:creationId xmlns:a16="http://schemas.microsoft.com/office/drawing/2014/main" id="{313F55D2-BDDD-CCC5-28AE-E8B8A8FA58AC}"/>
              </a:ext>
            </a:extLst>
          </p:cNvPr>
          <p:cNvSpPr/>
          <p:nvPr/>
        </p:nvSpPr>
        <p:spPr>
          <a:xfrm>
            <a:off x="3339468" y="3041083"/>
            <a:ext cx="3001815" cy="854841"/>
          </a:xfrm>
          <a:custGeom>
            <a:avLst/>
            <a:gdLst>
              <a:gd name="connsiteX0" fmla="*/ 0 w 3155006"/>
              <a:gd name="connsiteY0" fmla="*/ 0 h 1057275"/>
              <a:gd name="connsiteX1" fmla="*/ 3155006 w 3155006"/>
              <a:gd name="connsiteY1" fmla="*/ 0 h 1057275"/>
              <a:gd name="connsiteX2" fmla="*/ 3155006 w 3155006"/>
              <a:gd name="connsiteY2" fmla="*/ 1057275 h 1057275"/>
              <a:gd name="connsiteX3" fmla="*/ 912508 w 3155006"/>
              <a:gd name="connsiteY3" fmla="*/ 1057275 h 1057275"/>
            </a:gdLst>
            <a:ahLst/>
            <a:cxnLst>
              <a:cxn ang="0">
                <a:pos x="connsiteX0" y="connsiteY0"/>
              </a:cxn>
              <a:cxn ang="0">
                <a:pos x="connsiteX1" y="connsiteY1"/>
              </a:cxn>
              <a:cxn ang="0">
                <a:pos x="connsiteX2" y="connsiteY2"/>
              </a:cxn>
              <a:cxn ang="0">
                <a:pos x="connsiteX3" y="connsiteY3"/>
              </a:cxn>
            </a:cxnLst>
            <a:rect l="l" t="t" r="r" b="b"/>
            <a:pathLst>
              <a:path w="3155006" h="1057275">
                <a:moveTo>
                  <a:pt x="0" y="0"/>
                </a:moveTo>
                <a:lnTo>
                  <a:pt x="3155006" y="0"/>
                </a:lnTo>
                <a:lnTo>
                  <a:pt x="3155006" y="1057275"/>
                </a:lnTo>
                <a:lnTo>
                  <a:pt x="912508" y="1057275"/>
                </a:ln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271463" algn="ctr"/>
            <a:r>
              <a:rPr lang="fr-FR" sz="1400" b="1" dirty="0">
                <a:solidFill>
                  <a:srgbClr val="FFC000"/>
                </a:solidFill>
              </a:rPr>
              <a:t>R</a:t>
            </a:r>
            <a:r>
              <a:rPr lang="fr-FR" sz="1400" b="1" dirty="0"/>
              <a:t>éseau d’</a:t>
            </a:r>
            <a:r>
              <a:rPr lang="fr-FR" sz="1400" b="1" dirty="0">
                <a:solidFill>
                  <a:srgbClr val="FFC000"/>
                </a:solidFill>
              </a:rPr>
              <a:t>É</a:t>
            </a:r>
            <a:r>
              <a:rPr lang="fr-FR" sz="1400" b="1" dirty="0"/>
              <a:t>change en </a:t>
            </a:r>
            <a:r>
              <a:rPr lang="fr-FR" sz="1400" b="1" dirty="0">
                <a:solidFill>
                  <a:srgbClr val="FFC000"/>
                </a:solidFill>
              </a:rPr>
              <a:t>C</a:t>
            </a:r>
            <a:r>
              <a:rPr lang="fr-FR" sz="1400" b="1" dirty="0"/>
              <a:t>ontinuité </a:t>
            </a:r>
          </a:p>
          <a:p>
            <a:pPr marL="271463" algn="ctr"/>
            <a:r>
              <a:rPr lang="fr-FR" sz="1400" b="1" dirty="0"/>
              <a:t>des </a:t>
            </a:r>
          </a:p>
          <a:p>
            <a:pPr marL="271463" algn="ctr"/>
            <a:r>
              <a:rPr lang="fr-FR" sz="1400" b="1" dirty="0">
                <a:solidFill>
                  <a:srgbClr val="FFC000"/>
                </a:solidFill>
              </a:rPr>
              <a:t>O</a:t>
            </a:r>
            <a:r>
              <a:rPr lang="fr-FR" sz="1400" b="1" dirty="0"/>
              <a:t>pérations du Québec</a:t>
            </a:r>
            <a:endParaRPr lang="fr-FR" sz="1600" b="1" dirty="0"/>
          </a:p>
        </p:txBody>
      </p:sp>
      <p:pic>
        <p:nvPicPr>
          <p:cNvPr id="4" name="Image 3">
            <a:extLst>
              <a:ext uri="{FF2B5EF4-FFF2-40B4-BE49-F238E27FC236}">
                <a16:creationId xmlns:a16="http://schemas.microsoft.com/office/drawing/2014/main" id="{BD85BD7F-BEF2-1AD6-02B9-192A341F9FDA}"/>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409583" y="3202343"/>
            <a:ext cx="1058996" cy="494822"/>
          </a:xfrm>
          <a:prstGeom prst="rect">
            <a:avLst/>
          </a:prstGeom>
          <a:noFill/>
          <a:ln>
            <a:noFill/>
          </a:ln>
        </p:spPr>
      </p:pic>
      <p:pic>
        <p:nvPicPr>
          <p:cNvPr id="6" name="Image 5">
            <a:extLst>
              <a:ext uri="{FF2B5EF4-FFF2-40B4-BE49-F238E27FC236}">
                <a16:creationId xmlns:a16="http://schemas.microsoft.com/office/drawing/2014/main" id="{E925FAB8-8F9F-54E3-74E1-BAD1A204484B}"/>
              </a:ext>
            </a:extLst>
          </p:cNvPr>
          <p:cNvPicPr>
            <a:picLocks noChangeAspect="1"/>
          </p:cNvPicPr>
          <p:nvPr/>
        </p:nvPicPr>
        <p:blipFill rotWithShape="1">
          <a:blip r:embed="rId9"/>
          <a:srcRect l="18016" t="54319" r="74024" b="34053"/>
          <a:stretch/>
        </p:blipFill>
        <p:spPr>
          <a:xfrm>
            <a:off x="37988" y="3929507"/>
            <a:ext cx="920702" cy="608341"/>
          </a:xfrm>
          <a:prstGeom prst="rect">
            <a:avLst/>
          </a:prstGeom>
          <a:effectLst>
            <a:outerShdw blurRad="50800" dist="50800" dir="5400000" algn="ctr" rotWithShape="0">
              <a:srgbClr val="000000">
                <a:alpha val="0"/>
              </a:srgbClr>
            </a:outerShdw>
          </a:effectLst>
        </p:spPr>
      </p:pic>
      <p:pic>
        <p:nvPicPr>
          <p:cNvPr id="9" name="Image 8" descr="Une image contenant texte, Police, Graphique, capture d’écran&#10;&#10;Description générée automatiquement">
            <a:extLst>
              <a:ext uri="{FF2B5EF4-FFF2-40B4-BE49-F238E27FC236}">
                <a16:creationId xmlns:a16="http://schemas.microsoft.com/office/drawing/2014/main" id="{6162162D-AA31-DBC6-56C2-1C1EE9D62755}"/>
              </a:ext>
            </a:extLst>
          </p:cNvPr>
          <p:cNvPicPr>
            <a:picLocks noChangeAspect="1"/>
          </p:cNvPicPr>
          <p:nvPr/>
        </p:nvPicPr>
        <p:blipFill>
          <a:blip r:embed="rId11" cstate="print">
            <a:extLst>
              <a:ext uri="{28A0092B-C50C-407E-A947-70E740481C1C}">
                <a14:useLocalDpi xmlns:a14="http://schemas.microsoft.com/office/drawing/2010/main" val="0"/>
              </a:ext>
            </a:extLst>
          </a:blip>
          <a:srcRect l="16644"/>
          <a:stretch/>
        </p:blipFill>
        <p:spPr>
          <a:xfrm>
            <a:off x="4070428" y="4180319"/>
            <a:ext cx="2174197" cy="406016"/>
          </a:xfrm>
          <a:prstGeom prst="rect">
            <a:avLst/>
          </a:prstGeom>
        </p:spPr>
      </p:pic>
      <p:pic>
        <p:nvPicPr>
          <p:cNvPr id="10" name="Image 9" descr="Une image contenant texte, Police, Graphique, capture d’écran&#10;&#10;Description générée automatiquement">
            <a:extLst>
              <a:ext uri="{FF2B5EF4-FFF2-40B4-BE49-F238E27FC236}">
                <a16:creationId xmlns:a16="http://schemas.microsoft.com/office/drawing/2014/main" id="{3CA5E8BA-634C-3C39-C757-58497EDE5FAF}"/>
              </a:ext>
            </a:extLst>
          </p:cNvPr>
          <p:cNvPicPr>
            <a:picLocks noChangeAspect="1"/>
          </p:cNvPicPr>
          <p:nvPr/>
        </p:nvPicPr>
        <p:blipFill>
          <a:blip r:embed="rId11" cstate="print">
            <a:extLst>
              <a:ext uri="{28A0092B-C50C-407E-A947-70E740481C1C}">
                <a14:useLocalDpi xmlns:a14="http://schemas.microsoft.com/office/drawing/2010/main" val="0"/>
              </a:ext>
            </a:extLst>
          </a:blip>
          <a:srcRect r="84257"/>
          <a:stretch/>
        </p:blipFill>
        <p:spPr>
          <a:xfrm>
            <a:off x="6659221" y="4181162"/>
            <a:ext cx="486318" cy="480849"/>
          </a:xfrm>
          <a:prstGeom prst="rect">
            <a:avLst/>
          </a:prstGeom>
        </p:spPr>
      </p:pic>
    </p:spTree>
    <p:extLst>
      <p:ext uri="{BB962C8B-B14F-4D97-AF65-F5344CB8AC3E}">
        <p14:creationId xmlns:p14="http://schemas.microsoft.com/office/powerpoint/2010/main" val="18739422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32">
            <a:extLst>
              <a:ext uri="{FF2B5EF4-FFF2-40B4-BE49-F238E27FC236}">
                <a16:creationId xmlns:a16="http://schemas.microsoft.com/office/drawing/2014/main" id="{4F6B41C8-B4E3-E28E-D320-ACC61768F3E8}"/>
              </a:ext>
            </a:extLst>
          </p:cNvPr>
          <p:cNvGrpSpPr/>
          <p:nvPr/>
        </p:nvGrpSpPr>
        <p:grpSpPr>
          <a:xfrm>
            <a:off x="4669861" y="1702995"/>
            <a:ext cx="3148438" cy="3573098"/>
            <a:chOff x="3656461" y="2067634"/>
            <a:chExt cx="3520870" cy="3520870"/>
          </a:xfrm>
          <a:scene3d>
            <a:camera prst="perspectiveContrastingLeftFacing"/>
            <a:lightRig rig="soft" dir="t"/>
          </a:scene3d>
        </p:grpSpPr>
        <p:sp>
          <p:nvSpPr>
            <p:cNvPr id="35" name="Oval 33">
              <a:extLst>
                <a:ext uri="{FF2B5EF4-FFF2-40B4-BE49-F238E27FC236}">
                  <a16:creationId xmlns:a16="http://schemas.microsoft.com/office/drawing/2014/main" id="{4F42295E-CA0D-70CA-2E38-428C016D86F3}"/>
                </a:ext>
              </a:extLst>
            </p:cNvPr>
            <p:cNvSpPr/>
            <p:nvPr/>
          </p:nvSpPr>
          <p:spPr>
            <a:xfrm>
              <a:off x="3656461" y="2067634"/>
              <a:ext cx="3520869" cy="3520869"/>
            </a:xfrm>
            <a:prstGeom prst="ellipse">
              <a:avLst/>
            </a:prstGeom>
            <a:solidFill>
              <a:sysClr val="window" lastClr="FFFFFF"/>
            </a:solidFill>
            <a:ln w="12700" cap="flat" cmpd="sng" algn="ctr">
              <a:noFill/>
              <a:prstDash val="solid"/>
              <a:miter lim="800000"/>
            </a:ln>
            <a:effectLst/>
            <a:sp3d extrusionH="419100">
              <a:extrusionClr>
                <a:sysClr val="window" lastClr="FFFFFF"/>
              </a:extrusionClr>
            </a:sp3d>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36" name="Freeform: Shape 34">
              <a:extLst>
                <a:ext uri="{FF2B5EF4-FFF2-40B4-BE49-F238E27FC236}">
                  <a16:creationId xmlns:a16="http://schemas.microsoft.com/office/drawing/2014/main" id="{67DD7C94-BE6C-1D78-CC41-2B47B535BEAA}"/>
                </a:ext>
              </a:extLst>
            </p:cNvPr>
            <p:cNvSpPr/>
            <p:nvPr/>
          </p:nvSpPr>
          <p:spPr>
            <a:xfrm>
              <a:off x="3656461" y="2067634"/>
              <a:ext cx="3520870" cy="3520870"/>
            </a:xfrm>
            <a:custGeom>
              <a:avLst/>
              <a:gdLst>
                <a:gd name="connsiteX0" fmla="*/ 1760434 w 3520870"/>
                <a:gd name="connsiteY0" fmla="*/ 1598208 h 3520870"/>
                <a:gd name="connsiteX1" fmla="*/ 1922660 w 3520870"/>
                <a:gd name="connsiteY1" fmla="*/ 1760434 h 3520870"/>
                <a:gd name="connsiteX2" fmla="*/ 1760434 w 3520870"/>
                <a:gd name="connsiteY2" fmla="*/ 1922660 h 3520870"/>
                <a:gd name="connsiteX3" fmla="*/ 1598208 w 3520870"/>
                <a:gd name="connsiteY3" fmla="*/ 1760434 h 3520870"/>
                <a:gd name="connsiteX4" fmla="*/ 1760434 w 3520870"/>
                <a:gd name="connsiteY4" fmla="*/ 1598208 h 3520870"/>
                <a:gd name="connsiteX5" fmla="*/ 1760435 w 3520870"/>
                <a:gd name="connsiteY5" fmla="*/ 1123219 h 3520870"/>
                <a:gd name="connsiteX6" fmla="*/ 1123219 w 3520870"/>
                <a:gd name="connsiteY6" fmla="*/ 1760435 h 3520870"/>
                <a:gd name="connsiteX7" fmla="*/ 1760435 w 3520870"/>
                <a:gd name="connsiteY7" fmla="*/ 2397651 h 3520870"/>
                <a:gd name="connsiteX8" fmla="*/ 2397651 w 3520870"/>
                <a:gd name="connsiteY8" fmla="*/ 1760435 h 3520870"/>
                <a:gd name="connsiteX9" fmla="*/ 1760435 w 3520870"/>
                <a:gd name="connsiteY9" fmla="*/ 1123219 h 3520870"/>
                <a:gd name="connsiteX10" fmla="*/ 1760436 w 3520870"/>
                <a:gd name="connsiteY10" fmla="*/ 788327 h 3520870"/>
                <a:gd name="connsiteX11" fmla="*/ 2732544 w 3520870"/>
                <a:gd name="connsiteY11" fmla="*/ 1760435 h 3520870"/>
                <a:gd name="connsiteX12" fmla="*/ 1760436 w 3520870"/>
                <a:gd name="connsiteY12" fmla="*/ 2732543 h 3520870"/>
                <a:gd name="connsiteX13" fmla="*/ 788328 w 3520870"/>
                <a:gd name="connsiteY13" fmla="*/ 1760435 h 3520870"/>
                <a:gd name="connsiteX14" fmla="*/ 1760436 w 3520870"/>
                <a:gd name="connsiteY14" fmla="*/ 788327 h 3520870"/>
                <a:gd name="connsiteX15" fmla="*/ 1760434 w 3520870"/>
                <a:gd name="connsiteY15" fmla="*/ 392331 h 3520870"/>
                <a:gd name="connsiteX16" fmla="*/ 392330 w 3520870"/>
                <a:gd name="connsiteY16" fmla="*/ 1760435 h 3520870"/>
                <a:gd name="connsiteX17" fmla="*/ 1760434 w 3520870"/>
                <a:gd name="connsiteY17" fmla="*/ 3128539 h 3520870"/>
                <a:gd name="connsiteX18" fmla="*/ 3128538 w 3520870"/>
                <a:gd name="connsiteY18" fmla="*/ 1760435 h 3520870"/>
                <a:gd name="connsiteX19" fmla="*/ 1760434 w 3520870"/>
                <a:gd name="connsiteY19" fmla="*/ 392331 h 3520870"/>
                <a:gd name="connsiteX20" fmla="*/ 1760435 w 3520870"/>
                <a:gd name="connsiteY20" fmla="*/ 0 h 3520870"/>
                <a:gd name="connsiteX21" fmla="*/ 3520870 w 3520870"/>
                <a:gd name="connsiteY21" fmla="*/ 1760435 h 3520870"/>
                <a:gd name="connsiteX22" fmla="*/ 1760435 w 3520870"/>
                <a:gd name="connsiteY22" fmla="*/ 3520870 h 3520870"/>
                <a:gd name="connsiteX23" fmla="*/ 0 w 3520870"/>
                <a:gd name="connsiteY23" fmla="*/ 1760435 h 3520870"/>
                <a:gd name="connsiteX24" fmla="*/ 1760435 w 3520870"/>
                <a:gd name="connsiteY24" fmla="*/ 0 h 352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520870" h="3520870">
                  <a:moveTo>
                    <a:pt x="1760434" y="1598208"/>
                  </a:moveTo>
                  <a:cubicBezTo>
                    <a:pt x="1850029" y="1598208"/>
                    <a:pt x="1922660" y="1670839"/>
                    <a:pt x="1922660" y="1760434"/>
                  </a:cubicBezTo>
                  <a:cubicBezTo>
                    <a:pt x="1922660" y="1850029"/>
                    <a:pt x="1850029" y="1922660"/>
                    <a:pt x="1760434" y="1922660"/>
                  </a:cubicBezTo>
                  <a:cubicBezTo>
                    <a:pt x="1670839" y="1922660"/>
                    <a:pt x="1598208" y="1850029"/>
                    <a:pt x="1598208" y="1760434"/>
                  </a:cubicBezTo>
                  <a:cubicBezTo>
                    <a:pt x="1598208" y="1670839"/>
                    <a:pt x="1670839" y="1598208"/>
                    <a:pt x="1760434" y="1598208"/>
                  </a:cubicBezTo>
                  <a:close/>
                  <a:moveTo>
                    <a:pt x="1760435" y="1123219"/>
                  </a:moveTo>
                  <a:cubicBezTo>
                    <a:pt x="1408510" y="1123219"/>
                    <a:pt x="1123219" y="1408510"/>
                    <a:pt x="1123219" y="1760435"/>
                  </a:cubicBezTo>
                  <a:cubicBezTo>
                    <a:pt x="1123219" y="2112360"/>
                    <a:pt x="1408510" y="2397651"/>
                    <a:pt x="1760435" y="2397651"/>
                  </a:cubicBezTo>
                  <a:cubicBezTo>
                    <a:pt x="2112360" y="2397651"/>
                    <a:pt x="2397651" y="2112360"/>
                    <a:pt x="2397651" y="1760435"/>
                  </a:cubicBezTo>
                  <a:cubicBezTo>
                    <a:pt x="2397651" y="1408510"/>
                    <a:pt x="2112360" y="1123219"/>
                    <a:pt x="1760435" y="1123219"/>
                  </a:cubicBezTo>
                  <a:close/>
                  <a:moveTo>
                    <a:pt x="1760436" y="788327"/>
                  </a:moveTo>
                  <a:cubicBezTo>
                    <a:pt x="2297316" y="788327"/>
                    <a:pt x="2732544" y="1223555"/>
                    <a:pt x="2732544" y="1760435"/>
                  </a:cubicBezTo>
                  <a:cubicBezTo>
                    <a:pt x="2732544" y="2297315"/>
                    <a:pt x="2297316" y="2732543"/>
                    <a:pt x="1760436" y="2732543"/>
                  </a:cubicBezTo>
                  <a:cubicBezTo>
                    <a:pt x="1223556" y="2732543"/>
                    <a:pt x="788328" y="2297315"/>
                    <a:pt x="788328" y="1760435"/>
                  </a:cubicBezTo>
                  <a:cubicBezTo>
                    <a:pt x="788328" y="1223555"/>
                    <a:pt x="1223556" y="788327"/>
                    <a:pt x="1760436" y="788327"/>
                  </a:cubicBezTo>
                  <a:close/>
                  <a:moveTo>
                    <a:pt x="1760434" y="392331"/>
                  </a:moveTo>
                  <a:cubicBezTo>
                    <a:pt x="1004851" y="392331"/>
                    <a:pt x="392330" y="1004852"/>
                    <a:pt x="392330" y="1760435"/>
                  </a:cubicBezTo>
                  <a:cubicBezTo>
                    <a:pt x="392330" y="2516018"/>
                    <a:pt x="1004851" y="3128539"/>
                    <a:pt x="1760434" y="3128539"/>
                  </a:cubicBezTo>
                  <a:cubicBezTo>
                    <a:pt x="2516017" y="3128539"/>
                    <a:pt x="3128538" y="2516018"/>
                    <a:pt x="3128538" y="1760435"/>
                  </a:cubicBezTo>
                  <a:cubicBezTo>
                    <a:pt x="3128538" y="1004852"/>
                    <a:pt x="2516017" y="392331"/>
                    <a:pt x="1760434" y="392331"/>
                  </a:cubicBezTo>
                  <a:close/>
                  <a:moveTo>
                    <a:pt x="1760435" y="0"/>
                  </a:moveTo>
                  <a:cubicBezTo>
                    <a:pt x="2732696" y="0"/>
                    <a:pt x="3520870" y="788174"/>
                    <a:pt x="3520870" y="1760435"/>
                  </a:cubicBezTo>
                  <a:cubicBezTo>
                    <a:pt x="3520870" y="2732696"/>
                    <a:pt x="2732696" y="3520870"/>
                    <a:pt x="1760435" y="3520870"/>
                  </a:cubicBezTo>
                  <a:cubicBezTo>
                    <a:pt x="788174" y="3520870"/>
                    <a:pt x="0" y="2732696"/>
                    <a:pt x="0" y="1760435"/>
                  </a:cubicBezTo>
                  <a:cubicBezTo>
                    <a:pt x="0" y="788174"/>
                    <a:pt x="788174" y="0"/>
                    <a:pt x="1760435" y="0"/>
                  </a:cubicBezTo>
                  <a:close/>
                </a:path>
              </a:pathLst>
            </a:custGeom>
            <a:solidFill>
              <a:schemeClr val="accent6"/>
            </a:solidFill>
            <a:ln w="12700" cap="flat" cmpd="sng" algn="ctr">
              <a:noFill/>
              <a:prstDash val="solid"/>
              <a:miter lim="800000"/>
            </a:ln>
            <a:effectLst/>
            <a:sp3d extrusionH="419100">
              <a:extrusionClr>
                <a:sysClr val="window" lastClr="FFFFFF"/>
              </a:extrusionClr>
            </a:sp3d>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latin typeface="Calibri" panose="020F0502020204030204"/>
                <a:ea typeface="+mn-ea"/>
                <a:cs typeface="+mn-cs"/>
              </a:endParaRPr>
            </a:p>
          </p:txBody>
        </p:sp>
      </p:grpSp>
      <p:sp>
        <p:nvSpPr>
          <p:cNvPr id="2" name="Titre 1"/>
          <p:cNvSpPr>
            <a:spLocks noGrp="1"/>
          </p:cNvSpPr>
          <p:nvPr>
            <p:ph type="title"/>
          </p:nvPr>
        </p:nvSpPr>
        <p:spPr>
          <a:xfrm>
            <a:off x="345551" y="18386"/>
            <a:ext cx="6746730" cy="685494"/>
          </a:xfrm>
        </p:spPr>
        <p:txBody>
          <a:bodyPr/>
          <a:lstStyle/>
          <a:p>
            <a:r>
              <a:rPr lang="fr-FR" dirty="0"/>
              <a:t>Notre ambition 2026</a:t>
            </a:r>
          </a:p>
        </p:txBody>
      </p:sp>
      <p:sp>
        <p:nvSpPr>
          <p:cNvPr id="5" name="Espace réservé du numéro de diapositive 3">
            <a:extLst>
              <a:ext uri="{FF2B5EF4-FFF2-40B4-BE49-F238E27FC236}">
                <a16:creationId xmlns:a16="http://schemas.microsoft.com/office/drawing/2014/main" id="{08F7EDA6-1CC1-9312-9561-F2B44B3A0035}"/>
              </a:ext>
            </a:extLst>
          </p:cNvPr>
          <p:cNvSpPr>
            <a:spLocks noGrp="1"/>
          </p:cNvSpPr>
          <p:nvPr>
            <p:ph type="sldNum" sz="quarter" idx="12"/>
          </p:nvPr>
        </p:nvSpPr>
        <p:spPr>
          <a:xfrm>
            <a:off x="8432526" y="6241210"/>
            <a:ext cx="548640" cy="396240"/>
          </a:xfrm>
        </p:spPr>
        <p:txBody>
          <a:bodyPr/>
          <a:lstStyle/>
          <a:p>
            <a:fld id="{9104B9A0-81EE-4B66-8AEA-0B424C400C9A}" type="slidenum">
              <a:rPr lang="fr-FR" smtClean="0"/>
              <a:pPr/>
              <a:t>13</a:t>
            </a:fld>
            <a:endParaRPr lang="fr-FR" dirty="0"/>
          </a:p>
        </p:txBody>
      </p:sp>
      <p:sp>
        <p:nvSpPr>
          <p:cNvPr id="37" name="Rectangle 36">
            <a:extLst>
              <a:ext uri="{FF2B5EF4-FFF2-40B4-BE49-F238E27FC236}">
                <a16:creationId xmlns:a16="http://schemas.microsoft.com/office/drawing/2014/main" id="{AC8E26E3-A3EA-AFD0-8CC1-F3393ADA84DA}"/>
              </a:ext>
            </a:extLst>
          </p:cNvPr>
          <p:cNvSpPr/>
          <p:nvPr/>
        </p:nvSpPr>
        <p:spPr>
          <a:xfrm rot="10800000">
            <a:off x="7888" y="3420613"/>
            <a:ext cx="6228189" cy="148420"/>
          </a:xfrm>
          <a:prstGeom prst="rect">
            <a:avLst/>
          </a:prstGeom>
          <a:solidFill>
            <a:srgbClr val="D3D3D3">
              <a:lumMod val="90000"/>
            </a:srgbClr>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6E706399-2BA9-DFAC-C13A-C2B4682DADD9}"/>
              </a:ext>
            </a:extLst>
          </p:cNvPr>
          <p:cNvSpPr/>
          <p:nvPr/>
        </p:nvSpPr>
        <p:spPr>
          <a:xfrm rot="10800000">
            <a:off x="7888" y="3493595"/>
            <a:ext cx="6228187" cy="75438"/>
          </a:xfrm>
          <a:prstGeom prst="rect">
            <a:avLst/>
          </a:prstGeom>
          <a:solidFill>
            <a:sysClr val="windowText" lastClr="000000">
              <a:alpha val="20000"/>
            </a:sysClr>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43" name="Straight Connector 75">
            <a:extLst>
              <a:ext uri="{FF2B5EF4-FFF2-40B4-BE49-F238E27FC236}">
                <a16:creationId xmlns:a16="http://schemas.microsoft.com/office/drawing/2014/main" id="{58602BDD-B5B5-ED4F-8418-5F11CAE16F49}"/>
              </a:ext>
            </a:extLst>
          </p:cNvPr>
          <p:cNvCxnSpPr>
            <a:cxnSpLocks/>
          </p:cNvCxnSpPr>
          <p:nvPr/>
        </p:nvCxnSpPr>
        <p:spPr>
          <a:xfrm>
            <a:off x="2828282" y="1178249"/>
            <a:ext cx="0" cy="2254923"/>
          </a:xfrm>
          <a:prstGeom prst="line">
            <a:avLst/>
          </a:prstGeom>
          <a:noFill/>
          <a:ln w="12700" cap="flat" cmpd="sng" algn="ctr">
            <a:solidFill>
              <a:schemeClr val="accent3"/>
            </a:solidFill>
            <a:prstDash val="solid"/>
            <a:miter lim="800000"/>
            <a:headEnd type="none"/>
            <a:tailEnd type="oval"/>
          </a:ln>
          <a:effectLst/>
        </p:spPr>
      </p:cxnSp>
      <p:sp>
        <p:nvSpPr>
          <p:cNvPr id="59" name="Freeform: Shape 35">
            <a:extLst>
              <a:ext uri="{FF2B5EF4-FFF2-40B4-BE49-F238E27FC236}">
                <a16:creationId xmlns:a16="http://schemas.microsoft.com/office/drawing/2014/main" id="{8A6E5DF6-23C0-BAC0-DCF2-7E629E751DAF}"/>
              </a:ext>
            </a:extLst>
          </p:cNvPr>
          <p:cNvSpPr/>
          <p:nvPr/>
        </p:nvSpPr>
        <p:spPr>
          <a:xfrm rot="10800000">
            <a:off x="115395" y="3539666"/>
            <a:ext cx="1569996" cy="231623"/>
          </a:xfrm>
          <a:custGeom>
            <a:avLst/>
            <a:gdLst>
              <a:gd name="connsiteX0" fmla="*/ 1483052 w 1899735"/>
              <a:gd name="connsiteY0" fmla="*/ 51 h 308831"/>
              <a:gd name="connsiteX1" fmla="*/ 1701842 w 1899735"/>
              <a:gd name="connsiteY1" fmla="*/ 35876 h 308831"/>
              <a:gd name="connsiteX2" fmla="*/ 1899735 w 1899735"/>
              <a:gd name="connsiteY2" fmla="*/ 308831 h 308831"/>
              <a:gd name="connsiteX3" fmla="*/ 0 w 1899735"/>
              <a:gd name="connsiteY3" fmla="*/ 308831 h 308831"/>
              <a:gd name="connsiteX4" fmla="*/ 22315 w 1899735"/>
              <a:gd name="connsiteY4" fmla="*/ 304620 h 308831"/>
              <a:gd name="connsiteX5" fmla="*/ 152821 w 1899735"/>
              <a:gd name="connsiteY5" fmla="*/ 274712 h 308831"/>
              <a:gd name="connsiteX6" fmla="*/ 1162756 w 1899735"/>
              <a:gd name="connsiteY6" fmla="*/ 29052 h 308831"/>
              <a:gd name="connsiteX7" fmla="*/ 1483052 w 1899735"/>
              <a:gd name="connsiteY7" fmla="*/ 51 h 308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99735" h="308831">
                <a:moveTo>
                  <a:pt x="1483052" y="51"/>
                </a:moveTo>
                <a:cubicBezTo>
                  <a:pt x="1570198" y="904"/>
                  <a:pt x="1640427" y="12561"/>
                  <a:pt x="1701842" y="35876"/>
                </a:cubicBezTo>
                <a:cubicBezTo>
                  <a:pt x="1824672" y="82506"/>
                  <a:pt x="1863341" y="261064"/>
                  <a:pt x="1899735" y="308831"/>
                </a:cubicBezTo>
                <a:lnTo>
                  <a:pt x="0" y="308831"/>
                </a:lnTo>
                <a:lnTo>
                  <a:pt x="22315" y="304620"/>
                </a:lnTo>
                <a:cubicBezTo>
                  <a:pt x="61268" y="297174"/>
                  <a:pt x="107329" y="287507"/>
                  <a:pt x="152821" y="274712"/>
                </a:cubicBezTo>
                <a:cubicBezTo>
                  <a:pt x="334791" y="223533"/>
                  <a:pt x="904586" y="68858"/>
                  <a:pt x="1162756" y="29052"/>
                </a:cubicBezTo>
                <a:cubicBezTo>
                  <a:pt x="1291841" y="9149"/>
                  <a:pt x="1395905" y="-803"/>
                  <a:pt x="1483052" y="51"/>
                </a:cubicBezTo>
                <a:close/>
              </a:path>
            </a:pathLst>
          </a:custGeom>
          <a:solidFill>
            <a:srgbClr val="D3D3D3">
              <a:lumMod val="25000"/>
            </a:srgbClr>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0" name="Freeform: Shape 36">
            <a:extLst>
              <a:ext uri="{FF2B5EF4-FFF2-40B4-BE49-F238E27FC236}">
                <a16:creationId xmlns:a16="http://schemas.microsoft.com/office/drawing/2014/main" id="{FB8BEDB5-D03C-0741-E58C-33EE8F75271F}"/>
              </a:ext>
            </a:extLst>
          </p:cNvPr>
          <p:cNvSpPr/>
          <p:nvPr/>
        </p:nvSpPr>
        <p:spPr>
          <a:xfrm rot="10800000" flipV="1">
            <a:off x="115395" y="3230594"/>
            <a:ext cx="1569996" cy="231623"/>
          </a:xfrm>
          <a:custGeom>
            <a:avLst/>
            <a:gdLst>
              <a:gd name="connsiteX0" fmla="*/ 1483052 w 1899735"/>
              <a:gd name="connsiteY0" fmla="*/ 51 h 308831"/>
              <a:gd name="connsiteX1" fmla="*/ 1701842 w 1899735"/>
              <a:gd name="connsiteY1" fmla="*/ 35876 h 308831"/>
              <a:gd name="connsiteX2" fmla="*/ 1899735 w 1899735"/>
              <a:gd name="connsiteY2" fmla="*/ 308831 h 308831"/>
              <a:gd name="connsiteX3" fmla="*/ 0 w 1899735"/>
              <a:gd name="connsiteY3" fmla="*/ 308831 h 308831"/>
              <a:gd name="connsiteX4" fmla="*/ 22315 w 1899735"/>
              <a:gd name="connsiteY4" fmla="*/ 304620 h 308831"/>
              <a:gd name="connsiteX5" fmla="*/ 152821 w 1899735"/>
              <a:gd name="connsiteY5" fmla="*/ 274712 h 308831"/>
              <a:gd name="connsiteX6" fmla="*/ 1162756 w 1899735"/>
              <a:gd name="connsiteY6" fmla="*/ 29052 h 308831"/>
              <a:gd name="connsiteX7" fmla="*/ 1483052 w 1899735"/>
              <a:gd name="connsiteY7" fmla="*/ 51 h 308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99735" h="308831">
                <a:moveTo>
                  <a:pt x="1483052" y="51"/>
                </a:moveTo>
                <a:cubicBezTo>
                  <a:pt x="1570198" y="904"/>
                  <a:pt x="1640427" y="12561"/>
                  <a:pt x="1701842" y="35876"/>
                </a:cubicBezTo>
                <a:cubicBezTo>
                  <a:pt x="1824672" y="82506"/>
                  <a:pt x="1863341" y="261064"/>
                  <a:pt x="1899735" y="308831"/>
                </a:cubicBezTo>
                <a:lnTo>
                  <a:pt x="0" y="308831"/>
                </a:lnTo>
                <a:lnTo>
                  <a:pt x="22315" y="304620"/>
                </a:lnTo>
                <a:cubicBezTo>
                  <a:pt x="61268" y="297174"/>
                  <a:pt x="107329" y="287507"/>
                  <a:pt x="152821" y="274712"/>
                </a:cubicBezTo>
                <a:cubicBezTo>
                  <a:pt x="334791" y="223533"/>
                  <a:pt x="904586" y="68858"/>
                  <a:pt x="1162756" y="29052"/>
                </a:cubicBezTo>
                <a:cubicBezTo>
                  <a:pt x="1291841" y="9149"/>
                  <a:pt x="1395905" y="-803"/>
                  <a:pt x="1483052" y="51"/>
                </a:cubicBezTo>
                <a:close/>
              </a:path>
            </a:pathLst>
          </a:custGeom>
          <a:solidFill>
            <a:srgbClr val="D3D3D3">
              <a:lumMod val="25000"/>
            </a:srgbClr>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1" name="Google Shape;1637;p32">
            <a:extLst>
              <a:ext uri="{FF2B5EF4-FFF2-40B4-BE49-F238E27FC236}">
                <a16:creationId xmlns:a16="http://schemas.microsoft.com/office/drawing/2014/main" id="{FDFE9A42-78C1-903E-9CE1-1B79724D1734}"/>
              </a:ext>
            </a:extLst>
          </p:cNvPr>
          <p:cNvSpPr/>
          <p:nvPr/>
        </p:nvSpPr>
        <p:spPr>
          <a:xfrm>
            <a:off x="354834" y="703881"/>
            <a:ext cx="2560981" cy="1517312"/>
          </a:xfrm>
          <a:prstGeom prst="roundRect">
            <a:avLst>
              <a:gd name="adj" fmla="val 16667"/>
            </a:avLst>
          </a:prstGeom>
          <a:noFill/>
          <a:ln>
            <a:noFill/>
          </a:ln>
        </p:spPr>
        <p:txBody>
          <a:bodyPr spcFirstLastPara="1" wrap="square" lIns="91425" tIns="91425" rIns="182875" bIns="91425" anchor="t" anchorCtr="0">
            <a:noAutofit/>
          </a:bodyPr>
          <a:lstStyle/>
          <a:p>
            <a:pPr lvl="0"/>
            <a:r>
              <a:rPr lang="fr-FR" sz="1400" b="1" kern="1200" dirty="0">
                <a:solidFill>
                  <a:schemeClr val="accent3"/>
                </a:solidFill>
                <a:latin typeface="+mj-lt"/>
              </a:rPr>
              <a:t>Poursuite</a:t>
            </a:r>
          </a:p>
          <a:p>
            <a:pPr lvl="0"/>
            <a:endParaRPr lang="fr-FR" sz="1000" kern="1200" dirty="0">
              <a:latin typeface="+mj-lt"/>
              <a:ea typeface="+mn-ea"/>
              <a:cs typeface="+mn-cs"/>
            </a:endParaRPr>
          </a:p>
          <a:p>
            <a:pPr marL="171450" lvl="0" indent="-171450">
              <a:buFont typeface="Arial" panose="020B0604020202020204" pitchFamily="34" charset="0"/>
              <a:buChar char="•"/>
            </a:pPr>
            <a:r>
              <a:rPr lang="fr-FR" sz="1000" kern="1200" dirty="0">
                <a:latin typeface="+mj-lt"/>
                <a:ea typeface="+mn-ea"/>
                <a:cs typeface="+mn-cs"/>
              </a:rPr>
              <a:t>Rester un acteur incontournable sur le secteur de la continuité d’activité et de la gestion de crise</a:t>
            </a:r>
          </a:p>
          <a:p>
            <a:pPr lvl="0"/>
            <a:endParaRPr lang="fr-FR" sz="1000" kern="1200" dirty="0">
              <a:latin typeface="+mj-lt"/>
              <a:ea typeface="+mn-ea"/>
              <a:cs typeface="+mn-cs"/>
            </a:endParaRPr>
          </a:p>
          <a:p>
            <a:pPr marL="171450" lvl="0" indent="-171450">
              <a:buFont typeface="Arial" panose="020B0604020202020204" pitchFamily="34" charset="0"/>
              <a:buChar char="•"/>
            </a:pPr>
            <a:r>
              <a:rPr lang="fr-FR" sz="1000" dirty="0">
                <a:latin typeface="+mj-lt"/>
              </a:rPr>
              <a:t>D</a:t>
            </a:r>
            <a:r>
              <a:rPr lang="fr-FR" sz="1000" kern="1200" dirty="0">
                <a:latin typeface="+mj-lt"/>
                <a:ea typeface="+mn-ea"/>
                <a:cs typeface="+mn-cs"/>
              </a:rPr>
              <a:t>es travaux engagés avec les institutionnels et nos partenaires privilégiés</a:t>
            </a:r>
          </a:p>
          <a:p>
            <a:pPr marL="171450" lvl="0" indent="-171450">
              <a:buFont typeface="Arial" panose="020B0604020202020204" pitchFamily="34" charset="0"/>
              <a:buChar char="•"/>
            </a:pPr>
            <a:endParaRPr lang="fr-FR" sz="1000" dirty="0">
              <a:latin typeface="+mj-lt"/>
            </a:endParaRPr>
          </a:p>
          <a:p>
            <a:pPr marL="171450" lvl="0" indent="-171450">
              <a:buFont typeface="Arial" panose="020B0604020202020204" pitchFamily="34" charset="0"/>
              <a:buChar char="•"/>
            </a:pPr>
            <a:r>
              <a:rPr lang="fr-FR" sz="1000" kern="1200" dirty="0">
                <a:latin typeface="+mj-lt"/>
                <a:ea typeface="+mn-ea"/>
                <a:cs typeface="+mn-cs"/>
              </a:rPr>
              <a:t>Des ateliers et rencontres avec les écoles et enseignants</a:t>
            </a:r>
          </a:p>
          <a:p>
            <a:pPr marL="171450" lvl="0" indent="-171450">
              <a:buFont typeface="Arial" panose="020B0604020202020204" pitchFamily="34" charset="0"/>
              <a:buChar char="•"/>
            </a:pPr>
            <a:endParaRPr lang="fr-FR" sz="1000" dirty="0">
              <a:latin typeface="+mj-lt"/>
            </a:endParaRPr>
          </a:p>
          <a:p>
            <a:pPr marL="171450" lvl="0" indent="-171450">
              <a:buFont typeface="Arial" panose="020B0604020202020204" pitchFamily="34" charset="0"/>
              <a:buChar char="•"/>
            </a:pPr>
            <a:r>
              <a:rPr lang="fr-FR" sz="1000" kern="1200" dirty="0">
                <a:latin typeface="+mj-lt"/>
                <a:ea typeface="+mn-ea"/>
                <a:cs typeface="+mn-cs"/>
              </a:rPr>
              <a:t>Optimiser le nouveau site Web CCA</a:t>
            </a:r>
          </a:p>
          <a:p>
            <a:pPr lvl="0"/>
            <a:endParaRPr lang="fr-FR" sz="1000" kern="1200" dirty="0">
              <a:latin typeface="+mj-lt"/>
              <a:ea typeface="+mn-ea"/>
              <a:cs typeface="+mn-cs"/>
            </a:endParaRPr>
          </a:p>
        </p:txBody>
      </p:sp>
      <p:sp>
        <p:nvSpPr>
          <p:cNvPr id="62" name="Google Shape;1637;p32">
            <a:extLst>
              <a:ext uri="{FF2B5EF4-FFF2-40B4-BE49-F238E27FC236}">
                <a16:creationId xmlns:a16="http://schemas.microsoft.com/office/drawing/2014/main" id="{9170A47D-9FD9-5363-FDB6-74BBCB31C1E0}"/>
              </a:ext>
            </a:extLst>
          </p:cNvPr>
          <p:cNvSpPr/>
          <p:nvPr/>
        </p:nvSpPr>
        <p:spPr>
          <a:xfrm>
            <a:off x="2876876" y="727444"/>
            <a:ext cx="3536028" cy="1517312"/>
          </a:xfrm>
          <a:prstGeom prst="roundRect">
            <a:avLst>
              <a:gd name="adj" fmla="val 16667"/>
            </a:avLst>
          </a:prstGeom>
          <a:noFill/>
          <a:ln>
            <a:noFill/>
          </a:ln>
        </p:spPr>
        <p:txBody>
          <a:bodyPr spcFirstLastPara="1" wrap="square" lIns="91425" tIns="91425" rIns="182875" bIns="91425" anchor="t" anchorCtr="0">
            <a:noAutofit/>
          </a:bodyPr>
          <a:lstStyle/>
          <a:p>
            <a:pPr lvl="0"/>
            <a:r>
              <a:rPr lang="fr-FR" sz="1400" b="1" dirty="0">
                <a:solidFill>
                  <a:schemeClr val="accent3"/>
                </a:solidFill>
                <a:latin typeface="+mj-lt"/>
              </a:rPr>
              <a:t>R</a:t>
            </a:r>
            <a:r>
              <a:rPr lang="fr-FR" sz="1400" b="1" kern="1200" dirty="0">
                <a:solidFill>
                  <a:schemeClr val="accent3"/>
                </a:solidFill>
                <a:latin typeface="+mj-lt"/>
              </a:rPr>
              <a:t>éflexion</a:t>
            </a:r>
          </a:p>
          <a:p>
            <a:pPr marL="171450" lvl="0" indent="-171450">
              <a:buFont typeface="Arial" panose="020B0604020202020204" pitchFamily="34" charset="0"/>
              <a:buChar char="•"/>
            </a:pPr>
            <a:endParaRPr lang="fr-FR" sz="1000" dirty="0">
              <a:latin typeface="+mj-lt"/>
            </a:endParaRPr>
          </a:p>
          <a:p>
            <a:pPr marL="171450" lvl="0" indent="-171450">
              <a:buFont typeface="Arial" panose="020B0604020202020204" pitchFamily="34" charset="0"/>
              <a:buChar char="•"/>
            </a:pPr>
            <a:r>
              <a:rPr lang="fr-FR" sz="1000" dirty="0">
                <a:solidFill>
                  <a:srgbClr val="1E649A"/>
                </a:solidFill>
                <a:latin typeface="+mj-lt"/>
              </a:rPr>
              <a:t>Evénements / Actualités de nos métiers</a:t>
            </a:r>
          </a:p>
          <a:p>
            <a:pPr marL="171450" lvl="0" indent="-171450">
              <a:buFont typeface="Arial" panose="020B0604020202020204" pitchFamily="34" charset="0"/>
              <a:buChar char="•"/>
            </a:pPr>
            <a:endParaRPr lang="fr-FR" sz="1000" dirty="0">
              <a:solidFill>
                <a:srgbClr val="1E649A"/>
              </a:solidFill>
              <a:latin typeface="+mj-lt"/>
            </a:endParaRPr>
          </a:p>
          <a:p>
            <a:pPr marL="171450" indent="-171450">
              <a:buFont typeface="Arial" panose="020B0604020202020204" pitchFamily="34" charset="0"/>
              <a:buChar char="•"/>
            </a:pPr>
            <a:r>
              <a:rPr lang="fr-FR" sz="1000" dirty="0">
                <a:solidFill>
                  <a:srgbClr val="1E649A"/>
                </a:solidFill>
                <a:latin typeface="+mj-lt"/>
              </a:rPr>
              <a:t>Forum d’échange/solutions et outils de nos métiers</a:t>
            </a:r>
          </a:p>
          <a:p>
            <a:endParaRPr lang="fr-FR" sz="1000" dirty="0">
              <a:latin typeface="+mj-lt"/>
            </a:endParaRPr>
          </a:p>
          <a:p>
            <a:pPr marL="171450" indent="-171450">
              <a:buFont typeface="Arial" panose="020B0604020202020204" pitchFamily="34" charset="0"/>
              <a:buChar char="•"/>
            </a:pPr>
            <a:r>
              <a:rPr lang="fr-FR" sz="1000" dirty="0">
                <a:solidFill>
                  <a:srgbClr val="1E649A"/>
                </a:solidFill>
                <a:latin typeface="+mj-lt"/>
              </a:rPr>
              <a:t>Prospectives sur l’IA dans nos métiers</a:t>
            </a:r>
          </a:p>
          <a:p>
            <a:endParaRPr lang="fr-FR" sz="1000" dirty="0">
              <a:solidFill>
                <a:srgbClr val="1E649A"/>
              </a:solidFill>
              <a:latin typeface="+mj-lt"/>
            </a:endParaRPr>
          </a:p>
          <a:p>
            <a:pPr marL="171450" indent="-171450">
              <a:buFont typeface="Arial" panose="020B0604020202020204" pitchFamily="34" charset="0"/>
              <a:buChar char="•"/>
            </a:pPr>
            <a:r>
              <a:rPr lang="fr-FR" sz="1000" dirty="0">
                <a:solidFill>
                  <a:srgbClr val="1E649A"/>
                </a:solidFill>
                <a:latin typeface="+mj-lt"/>
              </a:rPr>
              <a:t>Améliorer notre visibilité  LinkedIn</a:t>
            </a:r>
          </a:p>
          <a:p>
            <a:pPr marL="171450" indent="-171450">
              <a:buFont typeface="Arial" panose="020B0604020202020204" pitchFamily="34" charset="0"/>
              <a:buChar char="•"/>
            </a:pPr>
            <a:endParaRPr lang="fr-FR" sz="1000" dirty="0">
              <a:solidFill>
                <a:srgbClr val="1E649A"/>
              </a:solidFill>
              <a:latin typeface="+mj-lt"/>
            </a:endParaRPr>
          </a:p>
          <a:p>
            <a:pPr marL="171450" indent="-171450">
              <a:buFont typeface="Arial" panose="020B0604020202020204" pitchFamily="34" charset="0"/>
              <a:buChar char="•"/>
            </a:pPr>
            <a:r>
              <a:rPr lang="fr-FR" sz="1000" dirty="0">
                <a:solidFill>
                  <a:srgbClr val="1E649A"/>
                </a:solidFill>
                <a:latin typeface="+mj-lt"/>
              </a:rPr>
              <a:t>Membres et événements en régions</a:t>
            </a:r>
          </a:p>
          <a:p>
            <a:pPr marL="171450" indent="-171450">
              <a:buFont typeface="Arial" panose="020B0604020202020204" pitchFamily="34" charset="0"/>
              <a:buChar char="•"/>
            </a:pPr>
            <a:endParaRPr lang="fr-FR" sz="1000" dirty="0">
              <a:latin typeface="+mj-lt"/>
            </a:endParaRPr>
          </a:p>
          <a:p>
            <a:pPr marL="171450" indent="-171450">
              <a:buFont typeface="Arial" panose="020B0604020202020204" pitchFamily="34" charset="0"/>
              <a:buChar char="•"/>
            </a:pPr>
            <a:endParaRPr lang="fr-FR" sz="1000" dirty="0">
              <a:latin typeface="+mj-lt"/>
            </a:endParaRPr>
          </a:p>
          <a:p>
            <a:pPr marL="171450" indent="-171450">
              <a:buFont typeface="Arial" panose="020B0604020202020204" pitchFamily="34" charset="0"/>
              <a:buChar char="•"/>
            </a:pPr>
            <a:endParaRPr lang="fr-FR" sz="1000" dirty="0">
              <a:latin typeface="+mj-lt"/>
            </a:endParaRPr>
          </a:p>
        </p:txBody>
      </p:sp>
      <p:cxnSp>
        <p:nvCxnSpPr>
          <p:cNvPr id="40" name="Straight Connector 72">
            <a:extLst>
              <a:ext uri="{FF2B5EF4-FFF2-40B4-BE49-F238E27FC236}">
                <a16:creationId xmlns:a16="http://schemas.microsoft.com/office/drawing/2014/main" id="{34F3294A-B71B-C323-AE77-5D09B2E63443}"/>
              </a:ext>
            </a:extLst>
          </p:cNvPr>
          <p:cNvCxnSpPr>
            <a:cxnSpLocks/>
          </p:cNvCxnSpPr>
          <p:nvPr/>
        </p:nvCxnSpPr>
        <p:spPr>
          <a:xfrm>
            <a:off x="403427" y="1238671"/>
            <a:ext cx="0" cy="2254923"/>
          </a:xfrm>
          <a:prstGeom prst="line">
            <a:avLst/>
          </a:prstGeom>
          <a:noFill/>
          <a:ln w="12700" cap="flat" cmpd="sng" algn="ctr">
            <a:solidFill>
              <a:schemeClr val="accent3"/>
            </a:solidFill>
            <a:prstDash val="solid"/>
            <a:miter lim="800000"/>
            <a:headEnd type="none"/>
            <a:tailEnd type="oval"/>
          </a:ln>
          <a:effectLst/>
        </p:spPr>
      </p:cxnSp>
      <p:sp>
        <p:nvSpPr>
          <p:cNvPr id="65" name="Google Shape;1637;p32">
            <a:extLst>
              <a:ext uri="{FF2B5EF4-FFF2-40B4-BE49-F238E27FC236}">
                <a16:creationId xmlns:a16="http://schemas.microsoft.com/office/drawing/2014/main" id="{C493611B-D6B2-71E0-CD4B-E152D3B884DC}"/>
              </a:ext>
            </a:extLst>
          </p:cNvPr>
          <p:cNvSpPr/>
          <p:nvPr/>
        </p:nvSpPr>
        <p:spPr>
          <a:xfrm>
            <a:off x="1046649" y="3521868"/>
            <a:ext cx="5829608" cy="3317745"/>
          </a:xfrm>
          <a:prstGeom prst="roundRect">
            <a:avLst>
              <a:gd name="adj" fmla="val 16667"/>
            </a:avLst>
          </a:prstGeom>
          <a:noFill/>
          <a:ln>
            <a:noFill/>
          </a:ln>
        </p:spPr>
        <p:txBody>
          <a:bodyPr spcFirstLastPara="1" wrap="square" lIns="91425" tIns="91425" rIns="182875" bIns="91425" anchor="t" anchorCtr="0">
            <a:noAutofit/>
          </a:bodyPr>
          <a:lstStyle/>
          <a:p>
            <a:pPr lvl="0"/>
            <a:r>
              <a:rPr lang="fr-FR" sz="1200" b="1" dirty="0">
                <a:solidFill>
                  <a:schemeClr val="accent3"/>
                </a:solidFill>
                <a:latin typeface="+mj-lt"/>
              </a:rPr>
              <a:t>Pour participer aux GT du Club : </a:t>
            </a:r>
            <a:r>
              <a:rPr lang="fr-FR" sz="1050" b="1" dirty="0">
                <a:solidFill>
                  <a:srgbClr val="A82890"/>
                </a:solidFill>
                <a:latin typeface="+mj-lt"/>
              </a:rPr>
              <a:t>mail @secretariat CCA</a:t>
            </a:r>
            <a:endParaRPr lang="fr-FR" sz="900" b="1" dirty="0">
              <a:solidFill>
                <a:srgbClr val="A82890"/>
              </a:solidFill>
              <a:latin typeface="+mj-lt"/>
            </a:endParaRPr>
          </a:p>
          <a:p>
            <a:pPr lvl="0"/>
            <a:endParaRPr lang="fr-FR" sz="1000" b="1" kern="1200" dirty="0">
              <a:latin typeface="+mj-lt"/>
              <a:ea typeface="+mn-ea"/>
              <a:cs typeface="+mn-cs"/>
            </a:endParaRPr>
          </a:p>
          <a:p>
            <a:r>
              <a:rPr lang="fr-FR" sz="1000" b="1" kern="1200" dirty="0">
                <a:solidFill>
                  <a:srgbClr val="00B0F0"/>
                </a:solidFill>
                <a:latin typeface="+mj-lt"/>
                <a:ea typeface="+mn-ea"/>
                <a:cs typeface="+mn-cs"/>
              </a:rPr>
              <a:t>GT crise et communication </a:t>
            </a:r>
            <a:r>
              <a:rPr lang="fr-FR" sz="1000" b="1" dirty="0">
                <a:solidFill>
                  <a:srgbClr val="00B0F0"/>
                </a:solidFill>
                <a:latin typeface="+mj-lt"/>
              </a:rPr>
              <a:t>réguliers :</a:t>
            </a:r>
            <a:endParaRPr lang="fr-FR" sz="1000" b="1" kern="1200" dirty="0">
              <a:solidFill>
                <a:srgbClr val="00B0F0"/>
              </a:solidFill>
              <a:latin typeface="+mj-lt"/>
              <a:ea typeface="+mn-ea"/>
              <a:cs typeface="+mn-cs"/>
            </a:endParaRPr>
          </a:p>
          <a:p>
            <a:r>
              <a:rPr lang="fr-FR" sz="1000" dirty="0">
                <a:latin typeface="+mj-lt"/>
              </a:rPr>
              <a:t>Echanges réguliers, selon l’actualité et « communication de crise »,</a:t>
            </a:r>
          </a:p>
          <a:p>
            <a:r>
              <a:rPr lang="fr-FR" sz="1000" dirty="0">
                <a:latin typeface="+mj-lt"/>
              </a:rPr>
              <a:t>Prochaine thématique « crue » en perspective de SEQUANA 2025</a:t>
            </a:r>
          </a:p>
          <a:p>
            <a:r>
              <a:rPr lang="fr-FR" sz="1000" dirty="0">
                <a:solidFill>
                  <a:srgbClr val="1E649A"/>
                </a:solidFill>
                <a:latin typeface="+mj-lt"/>
              </a:rPr>
              <a:t>Pool de volontaires pour contribuer/observer les exercices partenaires</a:t>
            </a:r>
          </a:p>
          <a:p>
            <a:endParaRPr lang="fr-FR" sz="1000" dirty="0">
              <a:latin typeface="+mj-lt"/>
            </a:endParaRPr>
          </a:p>
          <a:p>
            <a:r>
              <a:rPr lang="fr-FR" sz="1000" b="1" kern="1200" dirty="0">
                <a:solidFill>
                  <a:srgbClr val="00B0F0"/>
                </a:solidFill>
                <a:latin typeface="+mj-lt"/>
                <a:ea typeface="+mn-ea"/>
                <a:cs typeface="+mn-cs"/>
              </a:rPr>
              <a:t>GT </a:t>
            </a:r>
            <a:r>
              <a:rPr lang="fr-FR" sz="1000" b="1" dirty="0">
                <a:solidFill>
                  <a:srgbClr val="00B0F0"/>
                </a:solidFill>
                <a:latin typeface="+mj-lt"/>
              </a:rPr>
              <a:t>PCA réguliers : </a:t>
            </a:r>
          </a:p>
          <a:p>
            <a:pPr marL="342900" indent="-342900" fontAlgn="ctr">
              <a:buFont typeface="+mj-lt"/>
              <a:buAutoNum type="arabicPeriod"/>
              <a:tabLst>
                <a:tab pos="457200" algn="l"/>
              </a:tabLst>
            </a:pPr>
            <a:r>
              <a:rPr lang="fr-FR" sz="900" dirty="0">
                <a:latin typeface="+mj-lt"/>
              </a:rPr>
              <a:t>RETEX / Activation réelle de PCA/PRA</a:t>
            </a:r>
          </a:p>
          <a:p>
            <a:pPr marL="342900" indent="-342900" fontAlgn="ctr">
              <a:buFont typeface="+mj-lt"/>
              <a:buAutoNum type="arabicPeriod"/>
              <a:tabLst>
                <a:tab pos="457200" algn="l"/>
              </a:tabLst>
            </a:pPr>
            <a:r>
              <a:rPr lang="fr-FR" sz="900" dirty="0">
                <a:latin typeface="+mj-lt"/>
              </a:rPr>
              <a:t>Evolutions réglementaires et Anticipation</a:t>
            </a:r>
          </a:p>
          <a:p>
            <a:pPr marL="342900" lvl="0" indent="-342900" fontAlgn="ctr">
              <a:buFont typeface="+mj-lt"/>
              <a:buAutoNum type="arabicPeriod"/>
              <a:tabLst>
                <a:tab pos="457200" algn="l"/>
              </a:tabLst>
            </a:pPr>
            <a:r>
              <a:rPr lang="fr-FR" sz="900" dirty="0">
                <a:latin typeface="+mj-lt"/>
              </a:rPr>
              <a:t>Robustesse et résilience par design … </a:t>
            </a:r>
          </a:p>
          <a:p>
            <a:pPr lvl="0" fontAlgn="ctr">
              <a:tabLst>
                <a:tab pos="457200" algn="l"/>
              </a:tabLst>
            </a:pPr>
            <a:endParaRPr lang="fr-FR" sz="900" dirty="0">
              <a:latin typeface="+mj-lt"/>
            </a:endParaRPr>
          </a:p>
          <a:p>
            <a:pPr fontAlgn="ctr">
              <a:tabLst>
                <a:tab pos="457200" algn="l"/>
              </a:tabLst>
            </a:pPr>
            <a:r>
              <a:rPr lang="fr-FR" sz="1000" b="1" dirty="0">
                <a:solidFill>
                  <a:srgbClr val="00B0F0"/>
                </a:solidFill>
                <a:latin typeface="+mj-lt"/>
              </a:rPr>
              <a:t>GT thématique 2026 : PRA IT, crise cyber, la Continuité sans SI </a:t>
            </a:r>
          </a:p>
          <a:p>
            <a:pPr fontAlgn="ctr">
              <a:tabLst>
                <a:tab pos="457200" algn="l"/>
              </a:tabLst>
            </a:pPr>
            <a:r>
              <a:rPr lang="fr-FR" sz="1000" b="1" dirty="0">
                <a:solidFill>
                  <a:srgbClr val="00B0F0"/>
                </a:solidFill>
                <a:latin typeface="+mj-lt"/>
              </a:rPr>
              <a:t> </a:t>
            </a:r>
            <a:r>
              <a:rPr lang="fr-FR" sz="900" dirty="0">
                <a:latin typeface="+mj-lt"/>
              </a:rPr>
              <a:t>Démystifier l’aspect technique de la crise cyber, instruire le PCA sans IT et sans être un spécialiste des SI …</a:t>
            </a:r>
          </a:p>
          <a:p>
            <a:pPr fontAlgn="ctr">
              <a:tabLst>
                <a:tab pos="457200" algn="l"/>
              </a:tabLst>
            </a:pPr>
            <a:r>
              <a:rPr lang="fr-FR" sz="900" dirty="0">
                <a:effectLst/>
                <a:latin typeface="Aptos" panose="020B0004020202020204" pitchFamily="34" charset="0"/>
                <a:ea typeface="Calibri" panose="020F0502020204030204" pitchFamily="34" charset="0"/>
                <a:cs typeface="Calibri" panose="020F0502020204030204" pitchFamily="34" charset="0"/>
              </a:rPr>
              <a:t> La communication des métiers/Cellule de crise avec les informaticiens autour du PRA ?</a:t>
            </a:r>
            <a:endParaRPr lang="fr-FR" sz="900" dirty="0">
              <a:latin typeface="+mj-lt"/>
            </a:endParaRPr>
          </a:p>
          <a:p>
            <a:r>
              <a:rPr lang="fr-FR" sz="900" dirty="0">
                <a:latin typeface="+mj-lt"/>
              </a:rPr>
              <a:t>     </a:t>
            </a:r>
          </a:p>
          <a:p>
            <a:pPr lvl="0" fontAlgn="ctr">
              <a:tabLst>
                <a:tab pos="457200" algn="l"/>
              </a:tabLst>
            </a:pPr>
            <a:r>
              <a:rPr lang="fr-FR" sz="900" dirty="0">
                <a:latin typeface="+mj-lt"/>
              </a:rPr>
              <a:t>Si vous avez un autre sujet de préoccupation/ réflexion à proposer, n’hésitez pas à contacter le bureau/CA</a:t>
            </a:r>
            <a:endParaRPr lang="fr-FR" sz="800" i="1" kern="1200" dirty="0">
              <a:solidFill>
                <a:srgbClr val="00B0F0"/>
              </a:solidFill>
              <a:latin typeface="+mj-lt"/>
              <a:ea typeface="+mn-ea"/>
              <a:cs typeface="+mn-cs"/>
            </a:endParaRPr>
          </a:p>
          <a:p>
            <a:pPr marL="0" lvl="1"/>
            <a:r>
              <a:rPr lang="fr-FR" sz="1000" b="1" dirty="0">
                <a:solidFill>
                  <a:srgbClr val="00B0F0"/>
                </a:solidFill>
                <a:latin typeface="+mj-lt"/>
              </a:rPr>
              <a:t>	</a:t>
            </a:r>
          </a:p>
          <a:p>
            <a:pPr marL="0" lvl="1"/>
            <a:r>
              <a:rPr lang="fr-FR" sz="1000" b="1" dirty="0">
                <a:solidFill>
                  <a:srgbClr val="00B0F0"/>
                </a:solidFill>
                <a:latin typeface="+mj-lt"/>
              </a:rPr>
              <a:t>	Relance de la participation aux travaux AFNOR / Normes  ? </a:t>
            </a:r>
          </a:p>
          <a:p>
            <a:pPr marL="628650" lvl="1" indent="-171450">
              <a:buFontTx/>
              <a:buChar char="-"/>
            </a:pPr>
            <a:endParaRPr lang="fr-FR" sz="800" i="1" kern="1200" dirty="0">
              <a:latin typeface="+mj-lt"/>
              <a:ea typeface="+mn-ea"/>
              <a:cs typeface="+mn-cs"/>
            </a:endParaRPr>
          </a:p>
        </p:txBody>
      </p:sp>
      <p:cxnSp>
        <p:nvCxnSpPr>
          <p:cNvPr id="41" name="Straight Connector 73">
            <a:extLst>
              <a:ext uri="{FF2B5EF4-FFF2-40B4-BE49-F238E27FC236}">
                <a16:creationId xmlns:a16="http://schemas.microsoft.com/office/drawing/2014/main" id="{16BAD80F-7043-1AC4-CD75-AF5FE92EAF19}"/>
              </a:ext>
            </a:extLst>
          </p:cNvPr>
          <p:cNvCxnSpPr>
            <a:cxnSpLocks/>
          </p:cNvCxnSpPr>
          <p:nvPr/>
        </p:nvCxnSpPr>
        <p:spPr>
          <a:xfrm flipV="1">
            <a:off x="1057985" y="3521869"/>
            <a:ext cx="0" cy="2715443"/>
          </a:xfrm>
          <a:prstGeom prst="line">
            <a:avLst/>
          </a:prstGeom>
          <a:noFill/>
          <a:ln w="12700" cap="flat" cmpd="sng" algn="ctr">
            <a:solidFill>
              <a:schemeClr val="accent3"/>
            </a:solidFill>
            <a:prstDash val="solid"/>
            <a:miter lim="800000"/>
            <a:headEnd type="none"/>
            <a:tailEnd type="oval"/>
          </a:ln>
          <a:effectLst/>
        </p:spPr>
      </p:cxnSp>
      <p:sp>
        <p:nvSpPr>
          <p:cNvPr id="4" name="Rectangle : coins arrondis 3">
            <a:extLst>
              <a:ext uri="{FF2B5EF4-FFF2-40B4-BE49-F238E27FC236}">
                <a16:creationId xmlns:a16="http://schemas.microsoft.com/office/drawing/2014/main" id="{27A151DE-96AE-C29C-FC1A-9798CC52632B}"/>
              </a:ext>
            </a:extLst>
          </p:cNvPr>
          <p:cNvSpPr/>
          <p:nvPr/>
        </p:nvSpPr>
        <p:spPr>
          <a:xfrm rot="20364965">
            <a:off x="7359233" y="128469"/>
            <a:ext cx="1507402" cy="1072986"/>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Vote approbation du  rapport moral  </a:t>
            </a:r>
          </a:p>
        </p:txBody>
      </p:sp>
    </p:spTree>
    <p:extLst>
      <p:ext uri="{BB962C8B-B14F-4D97-AF65-F5344CB8AC3E}">
        <p14:creationId xmlns:p14="http://schemas.microsoft.com/office/powerpoint/2010/main" val="25775677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1988840"/>
            <a:ext cx="7659687" cy="1168400"/>
          </a:xfrm>
        </p:spPr>
        <p:txBody>
          <a:bodyPr/>
          <a:lstStyle/>
          <a:p>
            <a:br>
              <a:rPr lang="fr-FR" dirty="0"/>
            </a:br>
            <a:br>
              <a:rPr lang="fr-FR" dirty="0"/>
            </a:br>
            <a:r>
              <a:rPr lang="fr-FR" dirty="0"/>
              <a:t>bilan financier </a:t>
            </a:r>
            <a:br>
              <a:rPr lang="fr-FR" dirty="0"/>
            </a:br>
            <a:r>
              <a:rPr lang="fr-FR" sz="1800" dirty="0"/>
              <a:t>arrête des comptes au 31 mai 2025</a:t>
            </a:r>
            <a:br>
              <a:rPr lang="fr-FR" sz="1800" dirty="0"/>
            </a:br>
            <a:br>
              <a:rPr lang="fr-FR" dirty="0"/>
            </a:br>
            <a:r>
              <a:rPr lang="fr-FR" sz="1600" i="1" cap="small" dirty="0">
                <a:latin typeface="Arial Narrow" pitchFamily="34" charset="0"/>
              </a:rPr>
              <a:t>trésorier : </a:t>
            </a:r>
            <a:r>
              <a:rPr lang="fr-FR" sz="1600" i="1" cap="none" dirty="0">
                <a:latin typeface="Arial Narrow" pitchFamily="34" charset="0"/>
              </a:rPr>
              <a:t>Philippe BIVAS</a:t>
            </a:r>
            <a:br>
              <a:rPr lang="fr-FR" sz="1600" i="1" cap="none" dirty="0">
                <a:latin typeface="Arial Narrow" pitchFamily="34" charset="0"/>
              </a:rPr>
            </a:br>
            <a:r>
              <a:rPr lang="fr-FR" sz="1600" i="1" cap="small" dirty="0">
                <a:latin typeface="Arial Narrow" pitchFamily="34" charset="0"/>
              </a:rPr>
              <a:t>trésorier-adjoint  Elodie LALDJI</a:t>
            </a:r>
            <a:endParaRPr lang="fr-FR" sz="2800" cap="small" dirty="0">
              <a:latin typeface="Arial Narrow" pitchFamily="34" charset="0"/>
            </a:endParaRPr>
          </a:p>
        </p:txBody>
      </p:sp>
      <p:sp>
        <p:nvSpPr>
          <p:cNvPr id="4" name="Espace réservé de la date 3"/>
          <p:cNvSpPr>
            <a:spLocks noGrp="1"/>
          </p:cNvSpPr>
          <p:nvPr>
            <p:ph type="dt" sz="half" idx="10"/>
          </p:nvPr>
        </p:nvSpPr>
        <p:spPr/>
        <p:txBody>
          <a:bodyPr/>
          <a:lstStyle/>
          <a:p>
            <a:fld id="{B86DF50E-1243-46B3-B8D0-62DF2DE60883}" type="datetime1">
              <a:rPr lang="fr-FR" smtClean="0"/>
              <a:pPr/>
              <a:t>11/07/2025</a:t>
            </a:fld>
            <a:endParaRPr lang="fr-FR" dirty="0"/>
          </a:p>
        </p:txBody>
      </p:sp>
      <p:sp>
        <p:nvSpPr>
          <p:cNvPr id="5" name="Espace réservé du numéro de diapositive 4"/>
          <p:cNvSpPr>
            <a:spLocks noGrp="1"/>
          </p:cNvSpPr>
          <p:nvPr>
            <p:ph type="sldNum" sz="quarter" idx="12"/>
          </p:nvPr>
        </p:nvSpPr>
        <p:spPr/>
        <p:txBody>
          <a:bodyPr/>
          <a:lstStyle/>
          <a:p>
            <a:fld id="{9104B9A0-81EE-4B66-8AEA-0B424C400C9A}" type="slidenum">
              <a:rPr lang="fr-FR" smtClean="0"/>
              <a:pPr/>
              <a:t>14</a:t>
            </a:fld>
            <a:endParaRPr lang="fr-FR"/>
          </a:p>
        </p:txBody>
      </p:sp>
    </p:spTree>
    <p:extLst>
      <p:ext uri="{BB962C8B-B14F-4D97-AF65-F5344CB8AC3E}">
        <p14:creationId xmlns:p14="http://schemas.microsoft.com/office/powerpoint/2010/main" val="33001026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7504" y="44624"/>
            <a:ext cx="7068733" cy="850106"/>
          </a:xfrm>
        </p:spPr>
        <p:txBody>
          <a:bodyPr/>
          <a:lstStyle/>
          <a:p>
            <a:r>
              <a:rPr lang="fr-FR" sz="3200" b="1" dirty="0"/>
              <a:t>Cotisations</a:t>
            </a:r>
            <a:endParaRPr lang="fr-FR" sz="1400" b="1" dirty="0"/>
          </a:p>
        </p:txBody>
      </p:sp>
      <p:sp>
        <p:nvSpPr>
          <p:cNvPr id="4" name="Espace réservé de la date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E9A9032-23FB-4512-B221-2E9951FFCA2D}" type="datetime1">
              <a:rPr kumimoji="0" lang="fr-FR" sz="1050" b="0" i="0" u="none" strike="noStrike" kern="1200" cap="none" spc="0" normalizeH="0" baseline="0" noProof="0" smtClean="0">
                <a:ln>
                  <a:noFill/>
                </a:ln>
                <a:solidFill>
                  <a:srgbClr val="1E649A">
                    <a:lumMod val="50000"/>
                  </a:srgb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11/07/2025</a:t>
            </a:fld>
            <a:endParaRPr kumimoji="0" lang="fr-FR" sz="1050" b="0" i="0" u="none" strike="noStrike" kern="1200" cap="none" spc="0" normalizeH="0" baseline="0" noProof="0" dirty="0">
              <a:ln>
                <a:noFill/>
              </a:ln>
              <a:solidFill>
                <a:srgbClr val="1E649A">
                  <a:lumMod val="50000"/>
                </a:srgbClr>
              </a:solidFill>
              <a:effectLst/>
              <a:uLnTx/>
              <a:uFillTx/>
              <a:latin typeface="Calibri"/>
              <a:ea typeface="+mn-ea"/>
              <a:cs typeface="+mn-cs"/>
            </a:endParaRPr>
          </a:p>
        </p:txBody>
      </p:sp>
      <p:graphicFrame>
        <p:nvGraphicFramePr>
          <p:cNvPr id="5" name="Objet 4">
            <a:extLst>
              <a:ext uri="{FF2B5EF4-FFF2-40B4-BE49-F238E27FC236}">
                <a16:creationId xmlns:a16="http://schemas.microsoft.com/office/drawing/2014/main" id="{D8252B3D-80C5-4210-B399-3E09014D5700}"/>
              </a:ext>
            </a:extLst>
          </p:cNvPr>
          <p:cNvGraphicFramePr>
            <a:graphicFrameLocks noChangeAspect="1"/>
          </p:cNvGraphicFramePr>
          <p:nvPr/>
        </p:nvGraphicFramePr>
        <p:xfrm>
          <a:off x="368300" y="939800"/>
          <a:ext cx="6858000" cy="4352925"/>
        </p:xfrm>
        <a:graphic>
          <a:graphicData uri="http://schemas.openxmlformats.org/presentationml/2006/ole">
            <mc:AlternateContent xmlns:mc="http://schemas.openxmlformats.org/markup-compatibility/2006">
              <mc:Choice xmlns:v="urn:schemas-microsoft-com:vml" Requires="v">
                <p:oleObj name="Worksheet" r:id="rId3" imgW="6858174" imgH="4352861" progId="Excel.Sheet.12">
                  <p:embed/>
                </p:oleObj>
              </mc:Choice>
              <mc:Fallback>
                <p:oleObj name="Worksheet" r:id="rId3" imgW="6858174" imgH="4352861" progId="Excel.Sheet.12">
                  <p:embed/>
                  <p:pic>
                    <p:nvPicPr>
                      <p:cNvPr id="5" name="Objet 4">
                        <a:extLst>
                          <a:ext uri="{FF2B5EF4-FFF2-40B4-BE49-F238E27FC236}">
                            <a16:creationId xmlns:a16="http://schemas.microsoft.com/office/drawing/2014/main" id="{D8252B3D-80C5-4210-B399-3E09014D5700}"/>
                          </a:ext>
                        </a:extLst>
                      </p:cNvPr>
                      <p:cNvPicPr/>
                      <p:nvPr/>
                    </p:nvPicPr>
                    <p:blipFill>
                      <a:blip r:embed="rId4"/>
                      <a:stretch>
                        <a:fillRect/>
                      </a:stretch>
                    </p:blipFill>
                    <p:spPr>
                      <a:xfrm>
                        <a:off x="368300" y="939800"/>
                        <a:ext cx="6858000" cy="4352925"/>
                      </a:xfrm>
                      <a:prstGeom prst="rect">
                        <a:avLst/>
                      </a:prstGeom>
                    </p:spPr>
                  </p:pic>
                </p:oleObj>
              </mc:Fallback>
            </mc:AlternateContent>
          </a:graphicData>
        </a:graphic>
      </p:graphicFrame>
      <p:sp>
        <p:nvSpPr>
          <p:cNvPr id="9" name="Rectangle 8">
            <a:extLst>
              <a:ext uri="{FF2B5EF4-FFF2-40B4-BE49-F238E27FC236}">
                <a16:creationId xmlns:a16="http://schemas.microsoft.com/office/drawing/2014/main" id="{B510F783-6FB4-925D-9D41-E4F3120300DE}"/>
              </a:ext>
            </a:extLst>
          </p:cNvPr>
          <p:cNvSpPr/>
          <p:nvPr/>
        </p:nvSpPr>
        <p:spPr>
          <a:xfrm>
            <a:off x="4200142" y="908720"/>
            <a:ext cx="1091938" cy="4383212"/>
          </a:xfrm>
          <a:prstGeom prst="rect">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a:extLst>
              <a:ext uri="{FF2B5EF4-FFF2-40B4-BE49-F238E27FC236}">
                <a16:creationId xmlns:a16="http://schemas.microsoft.com/office/drawing/2014/main" id="{67EE65EC-7C79-FDF8-C74D-DB32C00C2BE6}"/>
              </a:ext>
            </a:extLst>
          </p:cNvPr>
          <p:cNvSpPr txBox="1"/>
          <p:nvPr/>
        </p:nvSpPr>
        <p:spPr>
          <a:xfrm>
            <a:off x="4139952" y="375047"/>
            <a:ext cx="1284326" cy="461665"/>
          </a:xfrm>
          <a:prstGeom prst="rect">
            <a:avLst/>
          </a:prstGeom>
          <a:noFill/>
        </p:spPr>
        <p:txBody>
          <a:bodyPr wrap="none" rtlCol="0">
            <a:spAutoFit/>
          </a:bodyPr>
          <a:lstStyle/>
          <a:p>
            <a:r>
              <a:rPr lang="fr-FR" sz="2400" dirty="0">
                <a:latin typeface="+mj-lt"/>
              </a:rPr>
              <a:t>Exercice</a:t>
            </a:r>
          </a:p>
        </p:txBody>
      </p:sp>
      <p:sp>
        <p:nvSpPr>
          <p:cNvPr id="11" name="ZoneTexte 10">
            <a:extLst>
              <a:ext uri="{FF2B5EF4-FFF2-40B4-BE49-F238E27FC236}">
                <a16:creationId xmlns:a16="http://schemas.microsoft.com/office/drawing/2014/main" id="{A130A71D-DA6A-67D5-972E-9CBB99300838}"/>
              </a:ext>
            </a:extLst>
          </p:cNvPr>
          <p:cNvSpPr txBox="1"/>
          <p:nvPr/>
        </p:nvSpPr>
        <p:spPr>
          <a:xfrm>
            <a:off x="755576" y="5406315"/>
            <a:ext cx="5429371" cy="830997"/>
          </a:xfrm>
          <a:prstGeom prst="rect">
            <a:avLst/>
          </a:prstGeom>
          <a:noFill/>
        </p:spPr>
        <p:txBody>
          <a:bodyPr wrap="none" rtlCol="0">
            <a:spAutoFit/>
          </a:bodyPr>
          <a:lstStyle/>
          <a:p>
            <a:r>
              <a:rPr lang="fr-FR" sz="2400" dirty="0">
                <a:latin typeface="+mj-lt"/>
              </a:rPr>
              <a:t>Des cotisations annuelles stables</a:t>
            </a:r>
          </a:p>
          <a:p>
            <a:r>
              <a:rPr lang="fr-FR" sz="2400" dirty="0">
                <a:latin typeface="+mj-lt"/>
              </a:rPr>
              <a:t>Encore quelques retardataires… (~7k€)</a:t>
            </a:r>
          </a:p>
        </p:txBody>
      </p:sp>
    </p:spTree>
    <p:extLst>
      <p:ext uri="{BB962C8B-B14F-4D97-AF65-F5344CB8AC3E}">
        <p14:creationId xmlns:p14="http://schemas.microsoft.com/office/powerpoint/2010/main" val="2851330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31EB1D-85AA-2265-CB55-EF6769CD692B}"/>
            </a:ext>
          </a:extLst>
        </p:cNvPr>
        <p:cNvGrpSpPr/>
        <p:nvPr/>
      </p:nvGrpSpPr>
      <p:grpSpPr>
        <a:xfrm>
          <a:off x="0" y="0"/>
          <a:ext cx="0" cy="0"/>
          <a:chOff x="0" y="0"/>
          <a:chExt cx="0" cy="0"/>
        </a:xfrm>
      </p:grpSpPr>
      <p:pic>
        <p:nvPicPr>
          <p:cNvPr id="18" name="Image 17">
            <a:extLst>
              <a:ext uri="{FF2B5EF4-FFF2-40B4-BE49-F238E27FC236}">
                <a16:creationId xmlns:a16="http://schemas.microsoft.com/office/drawing/2014/main" id="{66A52312-F541-3397-1814-87B1A37C7D7B}"/>
              </a:ext>
            </a:extLst>
          </p:cNvPr>
          <p:cNvPicPr>
            <a:picLocks noChangeAspect="1"/>
          </p:cNvPicPr>
          <p:nvPr/>
        </p:nvPicPr>
        <p:blipFill>
          <a:blip r:embed="rId3"/>
          <a:stretch>
            <a:fillRect/>
          </a:stretch>
        </p:blipFill>
        <p:spPr>
          <a:xfrm>
            <a:off x="467544" y="1438487"/>
            <a:ext cx="4889446" cy="2878530"/>
          </a:xfrm>
          <a:prstGeom prst="rect">
            <a:avLst/>
          </a:prstGeom>
        </p:spPr>
      </p:pic>
      <p:sp>
        <p:nvSpPr>
          <p:cNvPr id="2" name="Titre 1">
            <a:extLst>
              <a:ext uri="{FF2B5EF4-FFF2-40B4-BE49-F238E27FC236}">
                <a16:creationId xmlns:a16="http://schemas.microsoft.com/office/drawing/2014/main" id="{621DF681-CEC8-6D47-F6FE-3850B62F12A0}"/>
              </a:ext>
            </a:extLst>
          </p:cNvPr>
          <p:cNvSpPr>
            <a:spLocks noGrp="1"/>
          </p:cNvSpPr>
          <p:nvPr>
            <p:ph type="title"/>
          </p:nvPr>
        </p:nvSpPr>
        <p:spPr>
          <a:xfrm>
            <a:off x="107504" y="44624"/>
            <a:ext cx="7068733" cy="850106"/>
          </a:xfrm>
        </p:spPr>
        <p:txBody>
          <a:bodyPr/>
          <a:lstStyle/>
          <a:p>
            <a:r>
              <a:rPr lang="fr-FR" sz="3200" b="1" dirty="0"/>
              <a:t>Résultat financier 2024 -  2025 : </a:t>
            </a:r>
            <a:r>
              <a:rPr lang="fr-FR" sz="2800" b="1" dirty="0"/>
              <a:t>17,4 k€</a:t>
            </a:r>
            <a:endParaRPr lang="fr-FR" sz="1400" b="1" dirty="0"/>
          </a:p>
        </p:txBody>
      </p:sp>
      <p:sp>
        <p:nvSpPr>
          <p:cNvPr id="4" name="Espace réservé de la date 3">
            <a:extLst>
              <a:ext uri="{FF2B5EF4-FFF2-40B4-BE49-F238E27FC236}">
                <a16:creationId xmlns:a16="http://schemas.microsoft.com/office/drawing/2014/main" id="{B5A243C4-99BD-10B1-AC7E-C460D155324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E9A9032-23FB-4512-B221-2E9951FFCA2D}" type="datetime1">
              <a:rPr kumimoji="0" lang="fr-FR" sz="1050" b="0" i="0" u="none" strike="noStrike" kern="1200" cap="none" spc="0" normalizeH="0" baseline="0" noProof="0" smtClean="0">
                <a:ln>
                  <a:noFill/>
                </a:ln>
                <a:solidFill>
                  <a:srgbClr val="1E649A">
                    <a:lumMod val="50000"/>
                  </a:srgb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11/07/2025</a:t>
            </a:fld>
            <a:endParaRPr kumimoji="0" lang="fr-FR" sz="1050" b="0" i="0" u="none" strike="noStrike" kern="1200" cap="none" spc="0" normalizeH="0" baseline="0" noProof="0" dirty="0">
              <a:ln>
                <a:noFill/>
              </a:ln>
              <a:solidFill>
                <a:srgbClr val="1E649A">
                  <a:lumMod val="50000"/>
                </a:srgbClr>
              </a:solidFill>
              <a:effectLst/>
              <a:uLnTx/>
              <a:uFillTx/>
              <a:latin typeface="Calibri"/>
              <a:ea typeface="+mn-ea"/>
              <a:cs typeface="+mn-cs"/>
            </a:endParaRPr>
          </a:p>
        </p:txBody>
      </p:sp>
      <p:sp>
        <p:nvSpPr>
          <p:cNvPr id="16" name="ZoneTexte 15">
            <a:extLst>
              <a:ext uri="{FF2B5EF4-FFF2-40B4-BE49-F238E27FC236}">
                <a16:creationId xmlns:a16="http://schemas.microsoft.com/office/drawing/2014/main" id="{45674349-F64F-8330-6DA4-B09B75284FDC}"/>
              </a:ext>
            </a:extLst>
          </p:cNvPr>
          <p:cNvSpPr txBox="1"/>
          <p:nvPr/>
        </p:nvSpPr>
        <p:spPr>
          <a:xfrm>
            <a:off x="1619672" y="4851792"/>
            <a:ext cx="7061082" cy="1200329"/>
          </a:xfrm>
          <a:prstGeom prst="rect">
            <a:avLst/>
          </a:prstGeom>
          <a:noFill/>
        </p:spPr>
        <p:txBody>
          <a:bodyPr wrap="square" rtlCol="0">
            <a:spAutoFit/>
          </a:bodyPr>
          <a:lstStyle/>
          <a:p>
            <a:r>
              <a:rPr lang="fr-FR" dirty="0">
                <a:solidFill>
                  <a:schemeClr val="tx1">
                    <a:lumMod val="65000"/>
                    <a:lumOff val="35000"/>
                  </a:schemeClr>
                </a:solidFill>
                <a:latin typeface="+mj-lt"/>
              </a:rPr>
              <a:t>Axes pour 2025/2026 :</a:t>
            </a:r>
          </a:p>
          <a:p>
            <a:pPr marL="285750" indent="-285750">
              <a:buFontTx/>
              <a:buChar char="-"/>
            </a:pPr>
            <a:r>
              <a:rPr lang="fr-FR" dirty="0">
                <a:solidFill>
                  <a:schemeClr val="tx1">
                    <a:lumMod val="65000"/>
                    <a:lumOff val="35000"/>
                  </a:schemeClr>
                </a:solidFill>
                <a:latin typeface="+mj-lt"/>
              </a:rPr>
              <a:t>Renforcement des événements et de l’animation</a:t>
            </a:r>
          </a:p>
          <a:p>
            <a:pPr marL="285750" indent="-285750">
              <a:buFontTx/>
              <a:buChar char="-"/>
            </a:pPr>
            <a:r>
              <a:rPr lang="fr-FR" dirty="0">
                <a:solidFill>
                  <a:schemeClr val="tx1">
                    <a:lumMod val="65000"/>
                    <a:lumOff val="35000"/>
                  </a:schemeClr>
                </a:solidFill>
                <a:latin typeface="+mj-lt"/>
              </a:rPr>
              <a:t>Poursuite du partenariat avec la Sorbonne + nouveau ?</a:t>
            </a:r>
          </a:p>
          <a:p>
            <a:pPr marL="285750" indent="-285750">
              <a:buFontTx/>
              <a:buChar char="-"/>
            </a:pPr>
            <a:r>
              <a:rPr lang="fr-FR" dirty="0">
                <a:solidFill>
                  <a:schemeClr val="tx1">
                    <a:lumMod val="65000"/>
                    <a:lumOff val="35000"/>
                  </a:schemeClr>
                </a:solidFill>
                <a:latin typeface="+mj-lt"/>
              </a:rPr>
              <a:t>Autres propositions ?</a:t>
            </a:r>
          </a:p>
        </p:txBody>
      </p:sp>
      <p:sp>
        <p:nvSpPr>
          <p:cNvPr id="6" name="ZoneTexte 5">
            <a:extLst>
              <a:ext uri="{FF2B5EF4-FFF2-40B4-BE49-F238E27FC236}">
                <a16:creationId xmlns:a16="http://schemas.microsoft.com/office/drawing/2014/main" id="{049F5E41-072E-E5D2-F189-1EADB1589785}"/>
              </a:ext>
            </a:extLst>
          </p:cNvPr>
          <p:cNvSpPr txBox="1"/>
          <p:nvPr/>
        </p:nvSpPr>
        <p:spPr>
          <a:xfrm>
            <a:off x="5803803" y="4108317"/>
            <a:ext cx="1244059" cy="369332"/>
          </a:xfrm>
          <a:prstGeom prst="rect">
            <a:avLst/>
          </a:prstGeom>
          <a:noFill/>
        </p:spPr>
        <p:txBody>
          <a:bodyPr wrap="none" rtlCol="0">
            <a:spAutoFit/>
          </a:bodyPr>
          <a:lstStyle/>
          <a:p>
            <a:r>
              <a:rPr lang="fr-FR" dirty="0">
                <a:solidFill>
                  <a:srgbClr val="89AFF3"/>
                </a:solidFill>
                <a:latin typeface="+mj-lt"/>
              </a:rPr>
              <a:t>secrétariat</a:t>
            </a:r>
          </a:p>
        </p:txBody>
      </p:sp>
      <p:sp>
        <p:nvSpPr>
          <p:cNvPr id="7" name="ZoneTexte 6">
            <a:extLst>
              <a:ext uri="{FF2B5EF4-FFF2-40B4-BE49-F238E27FC236}">
                <a16:creationId xmlns:a16="http://schemas.microsoft.com/office/drawing/2014/main" id="{5A4A290F-595F-7006-B9AC-BF7A34430E94}"/>
              </a:ext>
            </a:extLst>
          </p:cNvPr>
          <p:cNvSpPr txBox="1"/>
          <p:nvPr/>
        </p:nvSpPr>
        <p:spPr>
          <a:xfrm>
            <a:off x="5530545" y="3084331"/>
            <a:ext cx="2259849" cy="1015663"/>
          </a:xfrm>
          <a:prstGeom prst="rect">
            <a:avLst/>
          </a:prstGeom>
          <a:noFill/>
        </p:spPr>
        <p:txBody>
          <a:bodyPr wrap="none" rtlCol="0">
            <a:spAutoFit/>
          </a:bodyPr>
          <a:lstStyle/>
          <a:p>
            <a:r>
              <a:rPr lang="fr-FR" dirty="0">
                <a:solidFill>
                  <a:srgbClr val="8900E6"/>
                </a:solidFill>
                <a:latin typeface="+mj-lt"/>
              </a:rPr>
              <a:t>événements</a:t>
            </a:r>
          </a:p>
          <a:p>
            <a:pPr marL="111125" indent="-111125">
              <a:buFontTx/>
              <a:buChar char="-"/>
              <a:tabLst>
                <a:tab pos="87313" algn="l"/>
              </a:tabLst>
            </a:pPr>
            <a:r>
              <a:rPr lang="fr-FR" sz="1400" dirty="0">
                <a:solidFill>
                  <a:srgbClr val="8900E6"/>
                </a:solidFill>
                <a:latin typeface="+mj-lt"/>
              </a:rPr>
              <a:t>7,5 k€ : Participation GRC</a:t>
            </a:r>
          </a:p>
          <a:p>
            <a:pPr marL="111125" indent="-111125">
              <a:buFontTx/>
              <a:buChar char="-"/>
              <a:tabLst>
                <a:tab pos="87313" algn="l"/>
              </a:tabLst>
            </a:pPr>
            <a:r>
              <a:rPr lang="fr-FR" sz="1400" dirty="0">
                <a:solidFill>
                  <a:srgbClr val="8900E6"/>
                </a:solidFill>
                <a:latin typeface="+mj-lt"/>
              </a:rPr>
              <a:t>2,0 k€ : vœux 2025</a:t>
            </a:r>
          </a:p>
          <a:p>
            <a:pPr marL="111125" indent="-111125">
              <a:buFontTx/>
              <a:buChar char="-"/>
              <a:tabLst>
                <a:tab pos="87313" algn="l"/>
              </a:tabLst>
            </a:pPr>
            <a:r>
              <a:rPr lang="fr-FR" sz="1400" dirty="0">
                <a:solidFill>
                  <a:srgbClr val="8900E6"/>
                </a:solidFill>
                <a:latin typeface="+mj-lt"/>
              </a:rPr>
              <a:t>2,9 k€ : exercice Sirène</a:t>
            </a:r>
            <a:endParaRPr lang="fr-FR" sz="1600" dirty="0">
              <a:solidFill>
                <a:srgbClr val="8900E6"/>
              </a:solidFill>
              <a:latin typeface="+mj-lt"/>
            </a:endParaRPr>
          </a:p>
        </p:txBody>
      </p:sp>
      <p:sp>
        <p:nvSpPr>
          <p:cNvPr id="8" name="ZoneTexte 7">
            <a:extLst>
              <a:ext uri="{FF2B5EF4-FFF2-40B4-BE49-F238E27FC236}">
                <a16:creationId xmlns:a16="http://schemas.microsoft.com/office/drawing/2014/main" id="{51CB8E1B-37AA-EAD1-6105-F17DED5DBE96}"/>
              </a:ext>
            </a:extLst>
          </p:cNvPr>
          <p:cNvSpPr txBox="1"/>
          <p:nvPr/>
        </p:nvSpPr>
        <p:spPr>
          <a:xfrm>
            <a:off x="5530545" y="2090153"/>
            <a:ext cx="1812099" cy="369332"/>
          </a:xfrm>
          <a:prstGeom prst="rect">
            <a:avLst/>
          </a:prstGeom>
          <a:noFill/>
        </p:spPr>
        <p:txBody>
          <a:bodyPr wrap="none" rtlCol="0">
            <a:spAutoFit/>
          </a:bodyPr>
          <a:lstStyle/>
          <a:p>
            <a:r>
              <a:rPr lang="fr-FR" dirty="0">
                <a:solidFill>
                  <a:srgbClr val="993300"/>
                </a:solidFill>
                <a:latin typeface="+mj-lt"/>
              </a:rPr>
              <a:t>Refonte site web</a:t>
            </a:r>
            <a:endParaRPr lang="fr-FR" sz="1000" dirty="0">
              <a:solidFill>
                <a:srgbClr val="993300"/>
              </a:solidFill>
              <a:latin typeface="+mj-lt"/>
            </a:endParaRPr>
          </a:p>
        </p:txBody>
      </p:sp>
      <p:cxnSp>
        <p:nvCxnSpPr>
          <p:cNvPr id="10" name="Connecteur droit avec flèche 9">
            <a:extLst>
              <a:ext uri="{FF2B5EF4-FFF2-40B4-BE49-F238E27FC236}">
                <a16:creationId xmlns:a16="http://schemas.microsoft.com/office/drawing/2014/main" id="{E4384668-E103-3A75-F301-A7E44CC8B190}"/>
              </a:ext>
            </a:extLst>
          </p:cNvPr>
          <p:cNvCxnSpPr>
            <a:cxnSpLocks/>
          </p:cNvCxnSpPr>
          <p:nvPr/>
        </p:nvCxnSpPr>
        <p:spPr>
          <a:xfrm flipH="1" flipV="1">
            <a:off x="4644008" y="3906893"/>
            <a:ext cx="1080120" cy="3862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Connecteur droit avec flèche 11">
            <a:extLst>
              <a:ext uri="{FF2B5EF4-FFF2-40B4-BE49-F238E27FC236}">
                <a16:creationId xmlns:a16="http://schemas.microsoft.com/office/drawing/2014/main" id="{090DC5A3-2639-1D70-BBCE-1200D4DEC67E}"/>
              </a:ext>
            </a:extLst>
          </p:cNvPr>
          <p:cNvCxnSpPr>
            <a:cxnSpLocks/>
          </p:cNvCxnSpPr>
          <p:nvPr/>
        </p:nvCxnSpPr>
        <p:spPr>
          <a:xfrm flipH="1">
            <a:off x="4644008" y="3443194"/>
            <a:ext cx="886537" cy="76186"/>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necteur droit avec flèche 13">
            <a:extLst>
              <a:ext uri="{FF2B5EF4-FFF2-40B4-BE49-F238E27FC236}">
                <a16:creationId xmlns:a16="http://schemas.microsoft.com/office/drawing/2014/main" id="{FABDEB73-04CA-C73F-9224-078368D43068}"/>
              </a:ext>
            </a:extLst>
          </p:cNvPr>
          <p:cNvCxnSpPr>
            <a:cxnSpLocks/>
            <a:stCxn id="8" idx="1"/>
          </p:cNvCxnSpPr>
          <p:nvPr/>
        </p:nvCxnSpPr>
        <p:spPr>
          <a:xfrm flipH="1">
            <a:off x="4644008" y="2274819"/>
            <a:ext cx="886537" cy="645824"/>
          </a:xfrm>
          <a:prstGeom prst="straightConnector1">
            <a:avLst/>
          </a:prstGeom>
          <a:ln>
            <a:solidFill>
              <a:srgbClr val="993300"/>
            </a:solidFill>
            <a:tailEnd type="triangle"/>
          </a:ln>
        </p:spPr>
        <p:style>
          <a:lnRef idx="1">
            <a:schemeClr val="accent1"/>
          </a:lnRef>
          <a:fillRef idx="0">
            <a:schemeClr val="accent1"/>
          </a:fillRef>
          <a:effectRef idx="0">
            <a:schemeClr val="accent1"/>
          </a:effectRef>
          <a:fontRef idx="minor">
            <a:schemeClr val="tx1"/>
          </a:fontRef>
        </p:style>
      </p:cxnSp>
      <p:sp>
        <p:nvSpPr>
          <p:cNvPr id="13" name="ZoneTexte 12">
            <a:extLst>
              <a:ext uri="{FF2B5EF4-FFF2-40B4-BE49-F238E27FC236}">
                <a16:creationId xmlns:a16="http://schemas.microsoft.com/office/drawing/2014/main" id="{39F94F24-E6C9-5F86-6240-C06F47CDC102}"/>
              </a:ext>
            </a:extLst>
          </p:cNvPr>
          <p:cNvSpPr txBox="1"/>
          <p:nvPr/>
        </p:nvSpPr>
        <p:spPr>
          <a:xfrm>
            <a:off x="5482137" y="2596792"/>
            <a:ext cx="2056973" cy="523220"/>
          </a:xfrm>
          <a:prstGeom prst="rect">
            <a:avLst/>
          </a:prstGeom>
          <a:noFill/>
        </p:spPr>
        <p:txBody>
          <a:bodyPr wrap="none" rtlCol="0">
            <a:spAutoFit/>
          </a:bodyPr>
          <a:lstStyle/>
          <a:p>
            <a:r>
              <a:rPr lang="fr-FR" dirty="0">
                <a:solidFill>
                  <a:srgbClr val="FF00FF"/>
                </a:solidFill>
                <a:latin typeface="+mj-lt"/>
              </a:rPr>
              <a:t>frais administratifs</a:t>
            </a:r>
          </a:p>
          <a:p>
            <a:r>
              <a:rPr lang="fr-FR" sz="1000" dirty="0">
                <a:solidFill>
                  <a:srgbClr val="FF00FF"/>
                </a:solidFill>
                <a:latin typeface="+mj-lt"/>
              </a:rPr>
              <a:t>(licences, domiciliation,…)</a:t>
            </a:r>
          </a:p>
        </p:txBody>
      </p:sp>
      <p:cxnSp>
        <p:nvCxnSpPr>
          <p:cNvPr id="15" name="Connecteur droit avec flèche 14">
            <a:extLst>
              <a:ext uri="{FF2B5EF4-FFF2-40B4-BE49-F238E27FC236}">
                <a16:creationId xmlns:a16="http://schemas.microsoft.com/office/drawing/2014/main" id="{BA3B1A26-942F-20EB-6F5F-5546A0C8FB49}"/>
              </a:ext>
            </a:extLst>
          </p:cNvPr>
          <p:cNvCxnSpPr>
            <a:cxnSpLocks/>
            <a:stCxn id="13" idx="1"/>
          </p:cNvCxnSpPr>
          <p:nvPr/>
        </p:nvCxnSpPr>
        <p:spPr>
          <a:xfrm flipH="1">
            <a:off x="4651675" y="2858402"/>
            <a:ext cx="830462" cy="354574"/>
          </a:xfrm>
          <a:prstGeom prst="straightConnector1">
            <a:avLst/>
          </a:prstGeom>
          <a:ln>
            <a:solidFill>
              <a:srgbClr val="FF00F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5536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C5E27E4F-6DC5-648A-BA08-5D8E6B20CD89}"/>
              </a:ext>
            </a:extLst>
          </p:cNvPr>
          <p:cNvPicPr>
            <a:picLocks noChangeAspect="1"/>
          </p:cNvPicPr>
          <p:nvPr/>
        </p:nvPicPr>
        <p:blipFill>
          <a:blip r:embed="rId3"/>
          <a:stretch>
            <a:fillRect/>
          </a:stretch>
        </p:blipFill>
        <p:spPr>
          <a:xfrm>
            <a:off x="467544" y="1412776"/>
            <a:ext cx="4966705" cy="2916954"/>
          </a:xfrm>
          <a:prstGeom prst="rect">
            <a:avLst/>
          </a:prstGeom>
        </p:spPr>
      </p:pic>
      <p:sp>
        <p:nvSpPr>
          <p:cNvPr id="2" name="Titre 1"/>
          <p:cNvSpPr>
            <a:spLocks noGrp="1"/>
          </p:cNvSpPr>
          <p:nvPr>
            <p:ph type="title"/>
          </p:nvPr>
        </p:nvSpPr>
        <p:spPr>
          <a:xfrm>
            <a:off x="107504" y="44624"/>
            <a:ext cx="7068733" cy="850106"/>
          </a:xfrm>
        </p:spPr>
        <p:txBody>
          <a:bodyPr/>
          <a:lstStyle/>
          <a:p>
            <a:r>
              <a:rPr lang="fr-FR" sz="3200" b="1" dirty="0"/>
              <a:t>Rappel : résultat 2022 -  2023 : </a:t>
            </a:r>
            <a:r>
              <a:rPr lang="fr-FR" sz="2800" b="1" dirty="0"/>
              <a:t>38,2 k€</a:t>
            </a:r>
            <a:endParaRPr lang="fr-FR" sz="1400" b="1" dirty="0"/>
          </a:p>
        </p:txBody>
      </p:sp>
      <p:sp>
        <p:nvSpPr>
          <p:cNvPr id="4" name="Espace réservé de la date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E9A9032-23FB-4512-B221-2E9951FFCA2D}" type="datetime1">
              <a:rPr kumimoji="0" lang="fr-FR" sz="1050" b="0" i="0" u="none" strike="noStrike" kern="1200" cap="none" spc="0" normalizeH="0" baseline="0" noProof="0" smtClean="0">
                <a:ln>
                  <a:noFill/>
                </a:ln>
                <a:solidFill>
                  <a:srgbClr val="1E649A">
                    <a:lumMod val="50000"/>
                  </a:srgb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11/07/2025</a:t>
            </a:fld>
            <a:endParaRPr kumimoji="0" lang="fr-FR" sz="1050" b="0" i="0" u="none" strike="noStrike" kern="1200" cap="none" spc="0" normalizeH="0" baseline="0" noProof="0" dirty="0">
              <a:ln>
                <a:noFill/>
              </a:ln>
              <a:solidFill>
                <a:srgbClr val="1E649A">
                  <a:lumMod val="50000"/>
                </a:srgbClr>
              </a:solidFill>
              <a:effectLst/>
              <a:uLnTx/>
              <a:uFillTx/>
              <a:latin typeface="Calibri"/>
              <a:ea typeface="+mn-ea"/>
              <a:cs typeface="+mn-cs"/>
            </a:endParaRPr>
          </a:p>
        </p:txBody>
      </p:sp>
      <p:sp>
        <p:nvSpPr>
          <p:cNvPr id="6" name="ZoneTexte 5">
            <a:extLst>
              <a:ext uri="{FF2B5EF4-FFF2-40B4-BE49-F238E27FC236}">
                <a16:creationId xmlns:a16="http://schemas.microsoft.com/office/drawing/2014/main" id="{6F3F01CD-A276-0AFB-CE26-14DA7AEC81A2}"/>
              </a:ext>
            </a:extLst>
          </p:cNvPr>
          <p:cNvSpPr txBox="1"/>
          <p:nvPr/>
        </p:nvSpPr>
        <p:spPr>
          <a:xfrm>
            <a:off x="5796136" y="3995772"/>
            <a:ext cx="1244059" cy="369332"/>
          </a:xfrm>
          <a:prstGeom prst="rect">
            <a:avLst/>
          </a:prstGeom>
          <a:noFill/>
        </p:spPr>
        <p:txBody>
          <a:bodyPr wrap="none" rtlCol="0">
            <a:spAutoFit/>
          </a:bodyPr>
          <a:lstStyle/>
          <a:p>
            <a:r>
              <a:rPr lang="fr-FR" dirty="0">
                <a:solidFill>
                  <a:srgbClr val="89AFF3"/>
                </a:solidFill>
                <a:latin typeface="+mj-lt"/>
              </a:rPr>
              <a:t>secrétariat</a:t>
            </a:r>
          </a:p>
        </p:txBody>
      </p:sp>
      <p:sp>
        <p:nvSpPr>
          <p:cNvPr id="7" name="ZoneTexte 6">
            <a:extLst>
              <a:ext uri="{FF2B5EF4-FFF2-40B4-BE49-F238E27FC236}">
                <a16:creationId xmlns:a16="http://schemas.microsoft.com/office/drawing/2014/main" id="{BD001EAA-D46F-50F1-BA7C-2C5831656540}"/>
              </a:ext>
            </a:extLst>
          </p:cNvPr>
          <p:cNvSpPr txBox="1"/>
          <p:nvPr/>
        </p:nvSpPr>
        <p:spPr>
          <a:xfrm>
            <a:off x="5796136" y="3140968"/>
            <a:ext cx="1370568" cy="369332"/>
          </a:xfrm>
          <a:prstGeom prst="rect">
            <a:avLst/>
          </a:prstGeom>
          <a:noFill/>
        </p:spPr>
        <p:txBody>
          <a:bodyPr wrap="none" rtlCol="0">
            <a:spAutoFit/>
          </a:bodyPr>
          <a:lstStyle/>
          <a:p>
            <a:r>
              <a:rPr lang="fr-FR" dirty="0">
                <a:solidFill>
                  <a:srgbClr val="7030A0"/>
                </a:solidFill>
                <a:latin typeface="+mj-lt"/>
              </a:rPr>
              <a:t>événements</a:t>
            </a:r>
          </a:p>
        </p:txBody>
      </p:sp>
      <p:sp>
        <p:nvSpPr>
          <p:cNvPr id="8" name="ZoneTexte 7">
            <a:extLst>
              <a:ext uri="{FF2B5EF4-FFF2-40B4-BE49-F238E27FC236}">
                <a16:creationId xmlns:a16="http://schemas.microsoft.com/office/drawing/2014/main" id="{95949E6B-2AD6-EDC3-A8CE-BB4B37FC6EE4}"/>
              </a:ext>
            </a:extLst>
          </p:cNvPr>
          <p:cNvSpPr txBox="1"/>
          <p:nvPr/>
        </p:nvSpPr>
        <p:spPr>
          <a:xfrm>
            <a:off x="5529158" y="2348880"/>
            <a:ext cx="2056973" cy="523220"/>
          </a:xfrm>
          <a:prstGeom prst="rect">
            <a:avLst/>
          </a:prstGeom>
          <a:noFill/>
        </p:spPr>
        <p:txBody>
          <a:bodyPr wrap="none" rtlCol="0">
            <a:spAutoFit/>
          </a:bodyPr>
          <a:lstStyle/>
          <a:p>
            <a:r>
              <a:rPr lang="fr-FR" dirty="0">
                <a:solidFill>
                  <a:srgbClr val="FF00FF"/>
                </a:solidFill>
                <a:latin typeface="+mj-lt"/>
              </a:rPr>
              <a:t>frais administratifs</a:t>
            </a:r>
          </a:p>
          <a:p>
            <a:r>
              <a:rPr lang="fr-FR" sz="1000" dirty="0">
                <a:solidFill>
                  <a:srgbClr val="FF00FF"/>
                </a:solidFill>
                <a:latin typeface="+mj-lt"/>
              </a:rPr>
              <a:t>(licences, domiciliation, site web)</a:t>
            </a:r>
          </a:p>
        </p:txBody>
      </p:sp>
      <p:cxnSp>
        <p:nvCxnSpPr>
          <p:cNvPr id="10" name="Connecteur droit avec flèche 9">
            <a:extLst>
              <a:ext uri="{FF2B5EF4-FFF2-40B4-BE49-F238E27FC236}">
                <a16:creationId xmlns:a16="http://schemas.microsoft.com/office/drawing/2014/main" id="{4572F6DF-7AD7-8F13-55DC-47608000854B}"/>
              </a:ext>
            </a:extLst>
          </p:cNvPr>
          <p:cNvCxnSpPr>
            <a:cxnSpLocks/>
          </p:cNvCxnSpPr>
          <p:nvPr/>
        </p:nvCxnSpPr>
        <p:spPr>
          <a:xfrm flipH="1" flipV="1">
            <a:off x="4716016" y="3892519"/>
            <a:ext cx="1008112" cy="2880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Connecteur droit avec flèche 11">
            <a:extLst>
              <a:ext uri="{FF2B5EF4-FFF2-40B4-BE49-F238E27FC236}">
                <a16:creationId xmlns:a16="http://schemas.microsoft.com/office/drawing/2014/main" id="{7931C4CC-92D9-B5B6-BEA7-3D0FDDCB4F14}"/>
              </a:ext>
            </a:extLst>
          </p:cNvPr>
          <p:cNvCxnSpPr>
            <a:cxnSpLocks/>
          </p:cNvCxnSpPr>
          <p:nvPr/>
        </p:nvCxnSpPr>
        <p:spPr>
          <a:xfrm flipH="1">
            <a:off x="4716016" y="3325634"/>
            <a:ext cx="1008112" cy="0"/>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necteur droit avec flèche 13">
            <a:extLst>
              <a:ext uri="{FF2B5EF4-FFF2-40B4-BE49-F238E27FC236}">
                <a16:creationId xmlns:a16="http://schemas.microsoft.com/office/drawing/2014/main" id="{7AE438F6-2B3A-8290-A1ED-AD140276817C}"/>
              </a:ext>
            </a:extLst>
          </p:cNvPr>
          <p:cNvCxnSpPr>
            <a:cxnSpLocks/>
            <a:stCxn id="8" idx="1"/>
          </p:cNvCxnSpPr>
          <p:nvPr/>
        </p:nvCxnSpPr>
        <p:spPr>
          <a:xfrm flipH="1">
            <a:off x="4716016" y="2610490"/>
            <a:ext cx="813142" cy="379477"/>
          </a:xfrm>
          <a:prstGeom prst="straightConnector1">
            <a:avLst/>
          </a:prstGeom>
          <a:ln>
            <a:solidFill>
              <a:srgbClr val="FF00F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05838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800" b="1" dirty="0"/>
              <a:t>PREVISIONNEL 2025-2026</a:t>
            </a:r>
            <a:endParaRPr lang="fr-FR" sz="1050" b="1" dirty="0"/>
          </a:p>
        </p:txBody>
      </p:sp>
      <p:sp>
        <p:nvSpPr>
          <p:cNvPr id="3" name="Espace réservé du contenu 2">
            <a:extLst>
              <a:ext uri="{FF2B5EF4-FFF2-40B4-BE49-F238E27FC236}">
                <a16:creationId xmlns:a16="http://schemas.microsoft.com/office/drawing/2014/main" id="{BCB1F535-7A4E-8A23-500D-3BCF5EB39D4D}"/>
              </a:ext>
            </a:extLst>
          </p:cNvPr>
          <p:cNvSpPr>
            <a:spLocks noGrp="1"/>
          </p:cNvSpPr>
          <p:nvPr>
            <p:ph idx="1"/>
          </p:nvPr>
        </p:nvSpPr>
        <p:spPr/>
        <p:txBody>
          <a:bodyPr>
            <a:normAutofit/>
          </a:bodyPr>
          <a:lstStyle/>
          <a:p>
            <a:pPr>
              <a:tabLst>
                <a:tab pos="6099175" algn="r"/>
              </a:tabLst>
            </a:pPr>
            <a:r>
              <a:rPr lang="fr-FR" sz="2800" b="1" dirty="0"/>
              <a:t>Recettes :	50 k€</a:t>
            </a:r>
          </a:p>
          <a:p>
            <a:pPr>
              <a:tabLst>
                <a:tab pos="6099175" algn="r"/>
              </a:tabLst>
            </a:pPr>
            <a:r>
              <a:rPr lang="fr-FR" sz="2800" b="1" dirty="0"/>
              <a:t>Dépenses :	60 k€</a:t>
            </a:r>
          </a:p>
          <a:p>
            <a:pPr lvl="1">
              <a:tabLst>
                <a:tab pos="6099175" algn="r"/>
              </a:tabLst>
            </a:pPr>
            <a:r>
              <a:rPr lang="fr-FR" sz="2400" dirty="0"/>
              <a:t>Événements	20 k€</a:t>
            </a:r>
          </a:p>
          <a:p>
            <a:pPr lvl="1">
              <a:tabLst>
                <a:tab pos="6099175" algn="r"/>
              </a:tabLst>
            </a:pPr>
            <a:r>
              <a:rPr lang="fr-FR" sz="2400" dirty="0"/>
              <a:t>Secrétariat	10 k€</a:t>
            </a:r>
          </a:p>
          <a:p>
            <a:pPr lvl="1">
              <a:tabLst>
                <a:tab pos="6099175" algn="r"/>
              </a:tabLst>
            </a:pPr>
            <a:r>
              <a:rPr lang="fr-FR" sz="2400" dirty="0"/>
              <a:t>Partenariat Sorbonne	7,5 k€</a:t>
            </a:r>
          </a:p>
          <a:p>
            <a:pPr lvl="1">
              <a:tabLst>
                <a:tab pos="6099175" algn="r"/>
              </a:tabLst>
            </a:pPr>
            <a:r>
              <a:rPr lang="fr-FR" sz="2400" dirty="0"/>
              <a:t>Autre partenariat ?	5 k€</a:t>
            </a:r>
          </a:p>
          <a:p>
            <a:pPr lvl="1">
              <a:tabLst>
                <a:tab pos="6099175" algn="r"/>
              </a:tabLst>
            </a:pPr>
            <a:r>
              <a:rPr lang="fr-FR" sz="2400" dirty="0"/>
              <a:t>AFNOR	7,5 k€</a:t>
            </a:r>
          </a:p>
          <a:p>
            <a:pPr lvl="1">
              <a:tabLst>
                <a:tab pos="6099175" algn="r"/>
              </a:tabLst>
            </a:pPr>
            <a:r>
              <a:rPr lang="fr-FR" sz="2400" dirty="0"/>
              <a:t>Site web	5 k€</a:t>
            </a:r>
          </a:p>
          <a:p>
            <a:pPr lvl="1">
              <a:tabLst>
                <a:tab pos="6099175" algn="r"/>
              </a:tabLst>
            </a:pPr>
            <a:r>
              <a:rPr lang="fr-FR" sz="2400" dirty="0"/>
              <a:t>Divers (</a:t>
            </a:r>
            <a:r>
              <a:rPr lang="fr-FR" sz="2400" dirty="0" err="1"/>
              <a:t>admin,déplacements,salons</a:t>
            </a:r>
            <a:r>
              <a:rPr lang="fr-FR" sz="2400" dirty="0"/>
              <a:t>…)	5 k€</a:t>
            </a:r>
          </a:p>
          <a:p>
            <a:pPr>
              <a:tabLst>
                <a:tab pos="6099175" algn="r"/>
              </a:tabLst>
            </a:pPr>
            <a:r>
              <a:rPr lang="fr-FR" sz="2800" b="1" dirty="0"/>
              <a:t>Résultat :	-10 k€</a:t>
            </a:r>
          </a:p>
        </p:txBody>
      </p:sp>
      <p:sp>
        <p:nvSpPr>
          <p:cNvPr id="4" name="Espace réservé de la date 3"/>
          <p:cNvSpPr>
            <a:spLocks noGrp="1"/>
          </p:cNvSpPr>
          <p:nvPr>
            <p:ph type="dt" sz="half" idx="10"/>
          </p:nvPr>
        </p:nvSpPr>
        <p:spPr/>
        <p:txBody>
          <a:bodyPr/>
          <a:lstStyle/>
          <a:p>
            <a:fld id="{5E9A9032-23FB-4512-B221-2E9951FFCA2D}" type="datetime1">
              <a:rPr lang="fr-FR" sz="1050" smtClean="0"/>
              <a:pPr/>
              <a:t>11/07/2025</a:t>
            </a:fld>
            <a:endParaRPr lang="fr-FR" sz="1050" dirty="0"/>
          </a:p>
        </p:txBody>
      </p:sp>
      <p:sp>
        <p:nvSpPr>
          <p:cNvPr id="8" name="Rectangle : coins arrondis 7">
            <a:extLst>
              <a:ext uri="{FF2B5EF4-FFF2-40B4-BE49-F238E27FC236}">
                <a16:creationId xmlns:a16="http://schemas.microsoft.com/office/drawing/2014/main" id="{8A5B6FEC-F4AE-41BE-8DA5-69937A9357CC}"/>
              </a:ext>
            </a:extLst>
          </p:cNvPr>
          <p:cNvSpPr/>
          <p:nvPr/>
        </p:nvSpPr>
        <p:spPr>
          <a:xfrm rot="20364965">
            <a:off x="7914758" y="525873"/>
            <a:ext cx="725332" cy="304590"/>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Vote </a:t>
            </a:r>
          </a:p>
        </p:txBody>
      </p:sp>
    </p:spTree>
    <p:extLst>
      <p:ext uri="{BB962C8B-B14F-4D97-AF65-F5344CB8AC3E}">
        <p14:creationId xmlns:p14="http://schemas.microsoft.com/office/powerpoint/2010/main" val="19669416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30BC5E-2FF1-0C5F-025C-7A3B4B4E27D4}"/>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F8169A2C-9C98-485C-4944-4C6124559401}"/>
              </a:ext>
            </a:extLst>
          </p:cNvPr>
          <p:cNvSpPr>
            <a:spLocks noGrp="1"/>
          </p:cNvSpPr>
          <p:nvPr>
            <p:ph type="title"/>
          </p:nvPr>
        </p:nvSpPr>
        <p:spPr>
          <a:xfrm>
            <a:off x="457200" y="274638"/>
            <a:ext cx="7068733" cy="764409"/>
          </a:xfrm>
        </p:spPr>
        <p:txBody>
          <a:bodyPr/>
          <a:lstStyle/>
          <a:p>
            <a:r>
              <a:rPr lang="fr-FR" dirty="0"/>
              <a:t>Cotisations 2025/2026 </a:t>
            </a:r>
          </a:p>
        </p:txBody>
      </p:sp>
      <p:sp>
        <p:nvSpPr>
          <p:cNvPr id="4" name="Espace réservé du numéro de diapositive 3">
            <a:extLst>
              <a:ext uri="{FF2B5EF4-FFF2-40B4-BE49-F238E27FC236}">
                <a16:creationId xmlns:a16="http://schemas.microsoft.com/office/drawing/2014/main" id="{858912D0-7B43-6B96-1642-2884F5B9C36C}"/>
              </a:ext>
            </a:extLst>
          </p:cNvPr>
          <p:cNvSpPr>
            <a:spLocks noGrp="1"/>
          </p:cNvSpPr>
          <p:nvPr>
            <p:ph type="sldNum" sz="quarter" idx="12"/>
          </p:nvPr>
        </p:nvSpPr>
        <p:spPr/>
        <p:txBody>
          <a:bodyPr/>
          <a:lstStyle/>
          <a:p>
            <a:fld id="{9104B9A0-81EE-4B66-8AEA-0B424C400C9A}" type="slidenum">
              <a:rPr lang="fr-FR" smtClean="0"/>
              <a:pPr/>
              <a:t>19</a:t>
            </a:fld>
            <a:endParaRPr lang="fr-FR"/>
          </a:p>
        </p:txBody>
      </p:sp>
      <p:sp>
        <p:nvSpPr>
          <p:cNvPr id="59" name="Espace réservé de la date 3">
            <a:extLst>
              <a:ext uri="{FF2B5EF4-FFF2-40B4-BE49-F238E27FC236}">
                <a16:creationId xmlns:a16="http://schemas.microsoft.com/office/drawing/2014/main" id="{90FD52B4-F7B9-EB81-2FBD-A2BD71E1AB2F}"/>
              </a:ext>
            </a:extLst>
          </p:cNvPr>
          <p:cNvSpPr>
            <a:spLocks noGrp="1"/>
          </p:cNvSpPr>
          <p:nvPr>
            <p:ph type="dt" sz="half" idx="10"/>
          </p:nvPr>
        </p:nvSpPr>
        <p:spPr>
          <a:xfrm>
            <a:off x="6300192" y="6447616"/>
            <a:ext cx="1225741" cy="365760"/>
          </a:xfrm>
        </p:spPr>
        <p:txBody>
          <a:bodyPr/>
          <a:lstStyle/>
          <a:p>
            <a:r>
              <a:rPr lang="fr-FR" dirty="0"/>
              <a:t>16/06/2022</a:t>
            </a:r>
          </a:p>
        </p:txBody>
      </p:sp>
      <p:sp>
        <p:nvSpPr>
          <p:cNvPr id="45" name="Google Shape;1636;p32">
            <a:extLst>
              <a:ext uri="{FF2B5EF4-FFF2-40B4-BE49-F238E27FC236}">
                <a16:creationId xmlns:a16="http://schemas.microsoft.com/office/drawing/2014/main" id="{075211B7-B007-3C5E-1D99-A17EAFC04152}"/>
              </a:ext>
            </a:extLst>
          </p:cNvPr>
          <p:cNvSpPr/>
          <p:nvPr/>
        </p:nvSpPr>
        <p:spPr>
          <a:xfrm>
            <a:off x="251520" y="1459516"/>
            <a:ext cx="7068733" cy="4907438"/>
          </a:xfrm>
          <a:prstGeom prst="roundRect">
            <a:avLst>
              <a:gd name="adj" fmla="val 16667"/>
            </a:avLst>
          </a:prstGeom>
          <a:solidFill>
            <a:schemeClr val="accent2">
              <a:lumMod val="20000"/>
              <a:lumOff val="80000"/>
            </a:schemeClr>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1100"/>
              <a:buFont typeface="Arial"/>
              <a:buNone/>
              <a:tabLst/>
              <a:defRPr/>
            </a:pPr>
            <a:r>
              <a:rPr kumimoji="0" lang="fr-FR" b="0" i="0" u="none" strike="noStrike" kern="0" cap="none" spc="0" normalizeH="0" baseline="0" noProof="0" dirty="0">
                <a:ln>
                  <a:noFill/>
                </a:ln>
                <a:solidFill>
                  <a:srgbClr val="000000"/>
                </a:solidFill>
                <a:effectLst/>
                <a:uLnTx/>
                <a:uFillTx/>
                <a:latin typeface="+mj-lt"/>
                <a:cs typeface="Calibri" panose="020F0502020204030204" pitchFamily="34" charset="0"/>
                <a:sym typeface="Arial"/>
              </a:rPr>
              <a:t>Proposition : maintenir les cotisations actuelles</a:t>
            </a:r>
          </a:p>
          <a:p>
            <a:pPr marL="0" marR="0" lvl="0" indent="0" algn="ctr" defTabSz="914400" eaLnBrk="1" fontAlgn="auto" latinLnBrk="0" hangingPunct="1">
              <a:lnSpc>
                <a:spcPct val="100000"/>
              </a:lnSpc>
              <a:spcBef>
                <a:spcPts val="0"/>
              </a:spcBef>
              <a:spcAft>
                <a:spcPts val="0"/>
              </a:spcAft>
              <a:buClr>
                <a:srgbClr val="000000"/>
              </a:buClr>
              <a:buSzPts val="1100"/>
              <a:buFont typeface="Arial"/>
              <a:buNone/>
              <a:tabLst/>
              <a:defRPr/>
            </a:pPr>
            <a:endParaRPr lang="fr-FR" kern="0" dirty="0">
              <a:solidFill>
                <a:srgbClr val="000000"/>
              </a:solidFill>
              <a:latin typeface="+mj-lt"/>
              <a:cs typeface="Calibri" panose="020F0502020204030204" pitchFamily="34" charset="0"/>
              <a:sym typeface="Arial"/>
            </a:endParaRPr>
          </a:p>
          <a:p>
            <a:pPr marL="0" marR="0" lvl="0" indent="0" algn="ctr" defTabSz="914400" eaLnBrk="1" fontAlgn="auto" latinLnBrk="0" hangingPunct="1">
              <a:lnSpc>
                <a:spcPct val="100000"/>
              </a:lnSpc>
              <a:spcBef>
                <a:spcPts val="0"/>
              </a:spcBef>
              <a:spcAft>
                <a:spcPts val="0"/>
              </a:spcAft>
              <a:buClr>
                <a:srgbClr val="000000"/>
              </a:buClr>
              <a:buSzPts val="1100"/>
              <a:buFont typeface="Arial"/>
              <a:buNone/>
              <a:tabLst/>
              <a:defRPr/>
            </a:pPr>
            <a:r>
              <a:rPr kumimoji="0" lang="fr-FR" b="0" i="0" u="none" strike="noStrike" kern="0" cap="none" spc="0" normalizeH="0" baseline="0" noProof="0" dirty="0">
                <a:ln>
                  <a:noFill/>
                </a:ln>
                <a:solidFill>
                  <a:srgbClr val="000000"/>
                </a:solidFill>
                <a:effectLst/>
                <a:uLnTx/>
                <a:uFillTx/>
                <a:latin typeface="+mj-lt"/>
                <a:cs typeface="Calibri" panose="020F0502020204030204" pitchFamily="34" charset="0"/>
                <a:sym typeface="Arial"/>
              </a:rPr>
              <a:t>- 700 € par organisation pour 1 à 5 participants</a:t>
            </a:r>
          </a:p>
          <a:p>
            <a:pPr marL="0" marR="0" lvl="0" indent="0" algn="ctr" defTabSz="914400" eaLnBrk="1" fontAlgn="auto" latinLnBrk="0" hangingPunct="1">
              <a:lnSpc>
                <a:spcPct val="100000"/>
              </a:lnSpc>
              <a:spcBef>
                <a:spcPts val="0"/>
              </a:spcBef>
              <a:spcAft>
                <a:spcPts val="0"/>
              </a:spcAft>
              <a:buClr>
                <a:srgbClr val="000000"/>
              </a:buClr>
              <a:buSzPts val="1100"/>
              <a:buFont typeface="Arial"/>
              <a:buNone/>
              <a:tabLst/>
              <a:defRPr/>
            </a:pPr>
            <a:r>
              <a:rPr kumimoji="0" lang="fr-FR" b="0" i="0" u="none" strike="noStrike" kern="0" cap="none" spc="0" normalizeH="0" baseline="0" noProof="0" dirty="0">
                <a:ln>
                  <a:noFill/>
                </a:ln>
                <a:solidFill>
                  <a:srgbClr val="000000"/>
                </a:solidFill>
                <a:effectLst/>
                <a:uLnTx/>
                <a:uFillTx/>
                <a:latin typeface="+mj-lt"/>
                <a:cs typeface="Calibri" panose="020F0502020204030204" pitchFamily="34" charset="0"/>
                <a:sym typeface="Arial"/>
              </a:rPr>
              <a:t>- 1000 € par organisation pour 6 à 10 participants</a:t>
            </a:r>
          </a:p>
          <a:p>
            <a:pPr marL="0" marR="0" lvl="0" indent="0" algn="ctr" defTabSz="914400" eaLnBrk="1" fontAlgn="auto" latinLnBrk="0" hangingPunct="1">
              <a:lnSpc>
                <a:spcPct val="100000"/>
              </a:lnSpc>
              <a:spcBef>
                <a:spcPts val="0"/>
              </a:spcBef>
              <a:spcAft>
                <a:spcPts val="0"/>
              </a:spcAft>
              <a:buClr>
                <a:srgbClr val="000000"/>
              </a:buClr>
              <a:buSzPts val="1100"/>
              <a:buFont typeface="Arial"/>
              <a:buNone/>
              <a:tabLst/>
              <a:defRPr/>
            </a:pPr>
            <a:r>
              <a:rPr kumimoji="0" lang="fr-FR" b="0" i="0" u="none" strike="noStrike" kern="0" cap="none" spc="0" normalizeH="0" baseline="0" noProof="0" dirty="0">
                <a:ln>
                  <a:noFill/>
                </a:ln>
                <a:solidFill>
                  <a:srgbClr val="000000"/>
                </a:solidFill>
                <a:effectLst/>
                <a:uLnTx/>
                <a:uFillTx/>
                <a:latin typeface="+mj-lt"/>
                <a:cs typeface="Calibri" panose="020F0502020204030204" pitchFamily="34" charset="0"/>
                <a:sym typeface="Arial"/>
              </a:rPr>
              <a:t>- 150 € pour les adhésions individuelles</a:t>
            </a:r>
          </a:p>
          <a:p>
            <a:pPr marL="285750" marR="0" lvl="0" indent="-285750" algn="ctr" defTabSz="914400" eaLnBrk="1" fontAlgn="auto" latinLnBrk="0" hangingPunct="1">
              <a:lnSpc>
                <a:spcPct val="100000"/>
              </a:lnSpc>
              <a:spcBef>
                <a:spcPts val="0"/>
              </a:spcBef>
              <a:spcAft>
                <a:spcPts val="0"/>
              </a:spcAft>
              <a:buClr>
                <a:srgbClr val="000000"/>
              </a:buClr>
              <a:buSzPts val="1100"/>
              <a:buFontTx/>
              <a:buChar char="-"/>
              <a:tabLst/>
              <a:defRPr/>
            </a:pPr>
            <a:r>
              <a:rPr kumimoji="0" lang="fr-FR" b="0" i="0" u="none" strike="noStrike" kern="0" cap="none" spc="0" normalizeH="0" baseline="0" noProof="0" dirty="0">
                <a:ln>
                  <a:noFill/>
                </a:ln>
                <a:solidFill>
                  <a:srgbClr val="000000"/>
                </a:solidFill>
                <a:effectLst/>
                <a:uLnTx/>
                <a:uFillTx/>
                <a:latin typeface="+mj-lt"/>
                <a:cs typeface="Calibri" panose="020F0502020204030204" pitchFamily="34" charset="0"/>
                <a:sym typeface="Arial"/>
              </a:rPr>
              <a:t>40 € pour les étudiants</a:t>
            </a:r>
          </a:p>
          <a:p>
            <a:pPr marR="0" lvl="0" algn="ctr" defTabSz="914400" eaLnBrk="1" fontAlgn="auto" latinLnBrk="0" hangingPunct="1">
              <a:lnSpc>
                <a:spcPct val="100000"/>
              </a:lnSpc>
              <a:spcBef>
                <a:spcPts val="0"/>
              </a:spcBef>
              <a:spcAft>
                <a:spcPts val="0"/>
              </a:spcAft>
              <a:buClr>
                <a:srgbClr val="000000"/>
              </a:buClr>
              <a:buSzPts val="1100"/>
              <a:tabLst/>
              <a:defRPr/>
            </a:pPr>
            <a:endParaRPr lang="fr-FR" kern="0" dirty="0">
              <a:solidFill>
                <a:srgbClr val="000000"/>
              </a:solidFill>
              <a:latin typeface="+mj-lt"/>
              <a:cs typeface="Calibri" panose="020F0502020204030204" pitchFamily="34" charset="0"/>
              <a:sym typeface="Arial"/>
            </a:endParaRPr>
          </a:p>
          <a:p>
            <a:pPr marR="0" lvl="0" algn="ctr" defTabSz="914400" eaLnBrk="1" fontAlgn="auto" latinLnBrk="0" hangingPunct="1">
              <a:lnSpc>
                <a:spcPct val="100000"/>
              </a:lnSpc>
              <a:spcBef>
                <a:spcPts val="0"/>
              </a:spcBef>
              <a:spcAft>
                <a:spcPts val="0"/>
              </a:spcAft>
              <a:buClr>
                <a:srgbClr val="000000"/>
              </a:buClr>
              <a:buSzPts val="1100"/>
              <a:tabLst/>
              <a:defRPr/>
            </a:pPr>
            <a:r>
              <a:rPr kumimoji="0" lang="fr-FR" b="0" i="0" u="none" strike="noStrike" kern="0" cap="none" spc="0" normalizeH="0" baseline="0" noProof="0" dirty="0">
                <a:ln>
                  <a:noFill/>
                </a:ln>
                <a:solidFill>
                  <a:srgbClr val="000000"/>
                </a:solidFill>
                <a:effectLst/>
                <a:uLnTx/>
                <a:uFillTx/>
                <a:latin typeface="+mj-lt"/>
                <a:cs typeface="Calibri" panose="020F0502020204030204" pitchFamily="34" charset="0"/>
                <a:sym typeface="Arial"/>
              </a:rPr>
              <a:t>Et ajouter la nouvelle :</a:t>
            </a:r>
          </a:p>
          <a:p>
            <a:pPr marR="0" lvl="0" algn="ctr" defTabSz="914400" eaLnBrk="1" fontAlgn="auto" latinLnBrk="0" hangingPunct="1">
              <a:lnSpc>
                <a:spcPct val="100000"/>
              </a:lnSpc>
              <a:spcBef>
                <a:spcPts val="0"/>
              </a:spcBef>
              <a:spcAft>
                <a:spcPts val="0"/>
              </a:spcAft>
              <a:buClr>
                <a:srgbClr val="000000"/>
              </a:buClr>
              <a:buSzPts val="1100"/>
              <a:tabLst/>
              <a:defRPr/>
            </a:pPr>
            <a:endParaRPr kumimoji="0" lang="fr-FR" b="0" i="0" u="none" strike="noStrike" kern="0" cap="none" spc="0" normalizeH="0" baseline="0" noProof="0" dirty="0">
              <a:ln>
                <a:noFill/>
              </a:ln>
              <a:solidFill>
                <a:srgbClr val="000000"/>
              </a:solidFill>
              <a:effectLst/>
              <a:uLnTx/>
              <a:uFillTx/>
              <a:latin typeface="+mj-lt"/>
              <a:cs typeface="Calibri" panose="020F0502020204030204" pitchFamily="34" charset="0"/>
              <a:sym typeface="Arial"/>
            </a:endParaRPr>
          </a:p>
          <a:p>
            <a:pPr marL="0" marR="0" lvl="0" indent="0" algn="ctr" defTabSz="914400" eaLnBrk="1" fontAlgn="auto" latinLnBrk="0" hangingPunct="1">
              <a:lnSpc>
                <a:spcPct val="100000"/>
              </a:lnSpc>
              <a:spcBef>
                <a:spcPts val="0"/>
              </a:spcBef>
              <a:spcAft>
                <a:spcPts val="0"/>
              </a:spcAft>
              <a:buClr>
                <a:srgbClr val="000000"/>
              </a:buClr>
              <a:buSzPts val="1100"/>
              <a:buFont typeface="Arial"/>
              <a:buNone/>
              <a:tabLst/>
              <a:defRPr/>
            </a:pPr>
            <a:r>
              <a:rPr kumimoji="0" lang="fr-FR" b="0" i="0" u="none" strike="noStrike" kern="0" cap="none" spc="0" normalizeH="0" baseline="0" noProof="0" dirty="0">
                <a:ln>
                  <a:noFill/>
                </a:ln>
                <a:solidFill>
                  <a:srgbClr val="000000"/>
                </a:solidFill>
                <a:effectLst/>
                <a:uLnTx/>
                <a:uFillTx/>
                <a:latin typeface="+mj-lt"/>
                <a:cs typeface="Calibri" panose="020F0502020204030204" pitchFamily="34" charset="0"/>
                <a:sym typeface="Arial"/>
              </a:rPr>
              <a:t>- 10 € pour les réservistes</a:t>
            </a:r>
          </a:p>
        </p:txBody>
      </p:sp>
      <p:sp>
        <p:nvSpPr>
          <p:cNvPr id="37" name="Rectangle : coins arrondis 36">
            <a:extLst>
              <a:ext uri="{FF2B5EF4-FFF2-40B4-BE49-F238E27FC236}">
                <a16:creationId xmlns:a16="http://schemas.microsoft.com/office/drawing/2014/main" id="{8C03543E-0DDB-0B07-286B-41A748BDF82F}"/>
              </a:ext>
            </a:extLst>
          </p:cNvPr>
          <p:cNvSpPr/>
          <p:nvPr/>
        </p:nvSpPr>
        <p:spPr>
          <a:xfrm rot="20364965">
            <a:off x="6795015" y="280786"/>
            <a:ext cx="1461837" cy="818232"/>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Vote</a:t>
            </a:r>
          </a:p>
        </p:txBody>
      </p:sp>
    </p:spTree>
    <p:extLst>
      <p:ext uri="{BB962C8B-B14F-4D97-AF65-F5344CB8AC3E}">
        <p14:creationId xmlns:p14="http://schemas.microsoft.com/office/powerpoint/2010/main" val="38222604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C36EAF8-8B9E-6D30-CFFA-18B9AABF0CCB}"/>
              </a:ext>
            </a:extLst>
          </p:cNvPr>
          <p:cNvSpPr>
            <a:spLocks noGrp="1"/>
          </p:cNvSpPr>
          <p:nvPr>
            <p:ph type="title"/>
          </p:nvPr>
        </p:nvSpPr>
        <p:spPr>
          <a:xfrm>
            <a:off x="311668" y="319442"/>
            <a:ext cx="7659687" cy="1168400"/>
          </a:xfrm>
        </p:spPr>
        <p:txBody>
          <a:bodyPr/>
          <a:lstStyle/>
          <a:p>
            <a:r>
              <a:rPr lang="fr-FR" dirty="0"/>
              <a:t>ASSEMBLEE Générale EXTRAORDINAIRE</a:t>
            </a:r>
            <a:br>
              <a:rPr lang="fr-FR" dirty="0"/>
            </a:br>
            <a:endParaRPr lang="fr-FR" dirty="0"/>
          </a:p>
        </p:txBody>
      </p:sp>
      <p:sp>
        <p:nvSpPr>
          <p:cNvPr id="3" name="Espace réservé du texte 2">
            <a:extLst>
              <a:ext uri="{FF2B5EF4-FFF2-40B4-BE49-F238E27FC236}">
                <a16:creationId xmlns:a16="http://schemas.microsoft.com/office/drawing/2014/main" id="{9AE632FB-FA7F-AFEC-345A-2529DE1D5657}"/>
              </a:ext>
            </a:extLst>
          </p:cNvPr>
          <p:cNvSpPr>
            <a:spLocks noGrp="1"/>
          </p:cNvSpPr>
          <p:nvPr>
            <p:ph type="body" idx="1"/>
          </p:nvPr>
        </p:nvSpPr>
        <p:spPr>
          <a:xfrm>
            <a:off x="325190" y="1761007"/>
            <a:ext cx="6670020" cy="4672671"/>
          </a:xfrm>
        </p:spPr>
        <p:txBody>
          <a:bodyPr>
            <a:normAutofit fontScale="85000" lnSpcReduction="10000"/>
          </a:bodyPr>
          <a:lstStyle/>
          <a:p>
            <a:r>
              <a:rPr lang="fr-FR" sz="2400" b="1" dirty="0">
                <a:solidFill>
                  <a:schemeClr val="accent1"/>
                </a:solidFill>
              </a:rPr>
              <a:t>Convocation de l’assemblée pour modification de l’article 5 des statuts.</a:t>
            </a:r>
          </a:p>
          <a:p>
            <a:endParaRPr lang="fr-FR" dirty="0"/>
          </a:p>
          <a:p>
            <a:r>
              <a:rPr lang="fr-FR" dirty="0"/>
              <a:t>Les statuts complets sont consultables sur le site web : </a:t>
            </a:r>
          </a:p>
          <a:p>
            <a:r>
              <a:rPr lang="fr-FR" sz="1800" dirty="0">
                <a:solidFill>
                  <a:srgbClr val="00B0F0"/>
                </a:solidFill>
              </a:rPr>
              <a:t>club-continuite-activite.com/le-club/devenir-membre/statuts</a:t>
            </a:r>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sz="1200" dirty="0"/>
          </a:p>
          <a:p>
            <a:r>
              <a:rPr lang="fr-FR" sz="1300" dirty="0"/>
              <a:t>QUORUM : 2/3 des membres présents ou représentés, à défaut délibération des présents à la majorité absolue.</a:t>
            </a:r>
          </a:p>
          <a:p>
            <a:endParaRPr lang="fr-FR" sz="1900" dirty="0"/>
          </a:p>
        </p:txBody>
      </p:sp>
      <p:sp>
        <p:nvSpPr>
          <p:cNvPr id="5" name="Espace réservé du numéro de diapositive 4">
            <a:extLst>
              <a:ext uri="{FF2B5EF4-FFF2-40B4-BE49-F238E27FC236}">
                <a16:creationId xmlns:a16="http://schemas.microsoft.com/office/drawing/2014/main" id="{E0731E56-EE2B-4766-C998-0B5E5316C489}"/>
              </a:ext>
            </a:extLst>
          </p:cNvPr>
          <p:cNvSpPr>
            <a:spLocks noGrp="1"/>
          </p:cNvSpPr>
          <p:nvPr>
            <p:ph type="sldNum" sz="quarter" idx="12"/>
          </p:nvPr>
        </p:nvSpPr>
        <p:spPr/>
        <p:txBody>
          <a:bodyPr/>
          <a:lstStyle/>
          <a:p>
            <a:fld id="{9104B9A0-81EE-4B66-8AEA-0B424C400C9A}" type="slidenum">
              <a:rPr lang="fr-FR" smtClean="0"/>
              <a:pPr/>
              <a:t>2</a:t>
            </a:fld>
            <a:endParaRPr lang="fr-FR"/>
          </a:p>
        </p:txBody>
      </p:sp>
      <p:pic>
        <p:nvPicPr>
          <p:cNvPr id="7" name="Image 6">
            <a:extLst>
              <a:ext uri="{FF2B5EF4-FFF2-40B4-BE49-F238E27FC236}">
                <a16:creationId xmlns:a16="http://schemas.microsoft.com/office/drawing/2014/main" id="{57A72E4B-DEF9-87A9-D23E-648BE7415051}"/>
              </a:ext>
            </a:extLst>
          </p:cNvPr>
          <p:cNvPicPr>
            <a:picLocks noChangeAspect="1"/>
          </p:cNvPicPr>
          <p:nvPr/>
        </p:nvPicPr>
        <p:blipFill>
          <a:blip r:embed="rId2"/>
          <a:stretch>
            <a:fillRect/>
          </a:stretch>
        </p:blipFill>
        <p:spPr>
          <a:xfrm>
            <a:off x="1666618" y="3108940"/>
            <a:ext cx="5328592" cy="2370440"/>
          </a:xfrm>
          <a:prstGeom prst="rect">
            <a:avLst/>
          </a:prstGeom>
        </p:spPr>
      </p:pic>
      <p:sp>
        <p:nvSpPr>
          <p:cNvPr id="8" name="Flèche : droite 7">
            <a:extLst>
              <a:ext uri="{FF2B5EF4-FFF2-40B4-BE49-F238E27FC236}">
                <a16:creationId xmlns:a16="http://schemas.microsoft.com/office/drawing/2014/main" id="{CE08BD4F-012B-C047-9AD4-86337F02EE64}"/>
              </a:ext>
            </a:extLst>
          </p:cNvPr>
          <p:cNvSpPr/>
          <p:nvPr/>
        </p:nvSpPr>
        <p:spPr>
          <a:xfrm>
            <a:off x="1240880" y="4889422"/>
            <a:ext cx="504056" cy="14401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2819433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B15B5B1-8BB5-482C-96E7-7127E02C94BB}"/>
              </a:ext>
            </a:extLst>
          </p:cNvPr>
          <p:cNvSpPr>
            <a:spLocks noGrp="1"/>
          </p:cNvSpPr>
          <p:nvPr>
            <p:ph type="title"/>
          </p:nvPr>
        </p:nvSpPr>
        <p:spPr>
          <a:xfrm>
            <a:off x="457200" y="274638"/>
            <a:ext cx="7068733" cy="764409"/>
          </a:xfrm>
        </p:spPr>
        <p:txBody>
          <a:bodyPr/>
          <a:lstStyle/>
          <a:p>
            <a:r>
              <a:rPr lang="fr-FR" dirty="0"/>
              <a:t>Candidatures au conseil d’administration </a:t>
            </a:r>
          </a:p>
        </p:txBody>
      </p:sp>
      <p:sp>
        <p:nvSpPr>
          <p:cNvPr id="4" name="Espace réservé du numéro de diapositive 3">
            <a:extLst>
              <a:ext uri="{FF2B5EF4-FFF2-40B4-BE49-F238E27FC236}">
                <a16:creationId xmlns:a16="http://schemas.microsoft.com/office/drawing/2014/main" id="{1F34F956-ADC9-4135-BADB-674E728ABEB6}"/>
              </a:ext>
            </a:extLst>
          </p:cNvPr>
          <p:cNvSpPr>
            <a:spLocks noGrp="1"/>
          </p:cNvSpPr>
          <p:nvPr>
            <p:ph type="sldNum" sz="quarter" idx="12"/>
          </p:nvPr>
        </p:nvSpPr>
        <p:spPr/>
        <p:txBody>
          <a:bodyPr/>
          <a:lstStyle/>
          <a:p>
            <a:fld id="{9104B9A0-81EE-4B66-8AEA-0B424C400C9A}" type="slidenum">
              <a:rPr lang="fr-FR" smtClean="0"/>
              <a:pPr/>
              <a:t>20</a:t>
            </a:fld>
            <a:endParaRPr lang="fr-FR"/>
          </a:p>
        </p:txBody>
      </p:sp>
      <p:sp>
        <p:nvSpPr>
          <p:cNvPr id="59" name="Espace réservé de la date 3">
            <a:extLst>
              <a:ext uri="{FF2B5EF4-FFF2-40B4-BE49-F238E27FC236}">
                <a16:creationId xmlns:a16="http://schemas.microsoft.com/office/drawing/2014/main" id="{702D5CAE-EE3F-426A-A885-AB0F2D95CAAF}"/>
              </a:ext>
            </a:extLst>
          </p:cNvPr>
          <p:cNvSpPr>
            <a:spLocks noGrp="1"/>
          </p:cNvSpPr>
          <p:nvPr>
            <p:ph type="dt" sz="half" idx="10"/>
          </p:nvPr>
        </p:nvSpPr>
        <p:spPr>
          <a:xfrm>
            <a:off x="6300192" y="6447616"/>
            <a:ext cx="1225741" cy="365760"/>
          </a:xfrm>
        </p:spPr>
        <p:txBody>
          <a:bodyPr/>
          <a:lstStyle/>
          <a:p>
            <a:r>
              <a:rPr lang="fr-FR" dirty="0"/>
              <a:t>16/06/2022</a:t>
            </a:r>
          </a:p>
        </p:txBody>
      </p:sp>
      <p:sp>
        <p:nvSpPr>
          <p:cNvPr id="45" name="Google Shape;1636;p32">
            <a:extLst>
              <a:ext uri="{FF2B5EF4-FFF2-40B4-BE49-F238E27FC236}">
                <a16:creationId xmlns:a16="http://schemas.microsoft.com/office/drawing/2014/main" id="{42D12D38-52B6-28B8-E5EE-58D9E099648F}"/>
              </a:ext>
            </a:extLst>
          </p:cNvPr>
          <p:cNvSpPr/>
          <p:nvPr/>
        </p:nvSpPr>
        <p:spPr>
          <a:xfrm>
            <a:off x="251520" y="1459516"/>
            <a:ext cx="7068733" cy="4907438"/>
          </a:xfrm>
          <a:prstGeom prst="roundRect">
            <a:avLst>
              <a:gd name="adj" fmla="val 16667"/>
            </a:avLst>
          </a:prstGeom>
          <a:solidFill>
            <a:schemeClr val="accent2">
              <a:lumMod val="20000"/>
              <a:lumOff val="80000"/>
            </a:schemeClr>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1100"/>
              <a:buFont typeface="Arial"/>
              <a:buNone/>
              <a:tabLst/>
              <a:defRPr/>
            </a:pPr>
            <a:endParaRPr kumimoji="0" lang="fr-FR" sz="2000" b="0" i="0" u="none" strike="noStrike" kern="0" cap="none" spc="0" normalizeH="0" baseline="0" noProof="0" dirty="0">
              <a:ln>
                <a:noFill/>
              </a:ln>
              <a:solidFill>
                <a:srgbClr val="000000"/>
              </a:solidFill>
              <a:effectLst/>
              <a:uLnTx/>
              <a:uFillTx/>
              <a:latin typeface="+mj-lt"/>
              <a:cs typeface="Calibri" panose="020F0502020204030204" pitchFamily="34" charset="0"/>
              <a:sym typeface="Arial"/>
            </a:endParaRPr>
          </a:p>
          <a:p>
            <a:pPr marL="0" marR="0" lvl="0" indent="0" algn="ctr" defTabSz="914400" eaLnBrk="1" fontAlgn="auto" latinLnBrk="0" hangingPunct="1">
              <a:lnSpc>
                <a:spcPct val="100000"/>
              </a:lnSpc>
              <a:spcBef>
                <a:spcPts val="0"/>
              </a:spcBef>
              <a:spcAft>
                <a:spcPts val="0"/>
              </a:spcAft>
              <a:buClr>
                <a:srgbClr val="000000"/>
              </a:buClr>
              <a:buSzPts val="1100"/>
              <a:buFont typeface="Arial"/>
              <a:buNone/>
              <a:tabLst/>
              <a:defRPr/>
            </a:pPr>
            <a:endParaRPr lang="fr-FR" sz="2000" kern="0" dirty="0">
              <a:solidFill>
                <a:srgbClr val="000000"/>
              </a:solidFill>
              <a:latin typeface="+mj-lt"/>
              <a:cs typeface="Calibri" panose="020F0502020204030204" pitchFamily="34" charset="0"/>
              <a:sym typeface="Arial"/>
            </a:endParaRPr>
          </a:p>
          <a:p>
            <a:pPr marL="0" marR="0" lvl="0" indent="0" algn="ctr" defTabSz="914400" eaLnBrk="1" fontAlgn="auto" latinLnBrk="0" hangingPunct="1">
              <a:lnSpc>
                <a:spcPct val="100000"/>
              </a:lnSpc>
              <a:spcBef>
                <a:spcPts val="0"/>
              </a:spcBef>
              <a:spcAft>
                <a:spcPts val="0"/>
              </a:spcAft>
              <a:buClr>
                <a:srgbClr val="000000"/>
              </a:buClr>
              <a:buSzPts val="1100"/>
              <a:buFont typeface="Arial"/>
              <a:buNone/>
              <a:tabLst/>
              <a:defRPr/>
            </a:pPr>
            <a:endParaRPr kumimoji="0" lang="fr-FR" sz="2000" b="0" i="0" u="none" strike="noStrike" kern="0" cap="none" spc="0" normalizeH="0" baseline="0" noProof="0" dirty="0">
              <a:ln>
                <a:noFill/>
              </a:ln>
              <a:solidFill>
                <a:srgbClr val="000000"/>
              </a:solidFill>
              <a:effectLst/>
              <a:uLnTx/>
              <a:uFillTx/>
              <a:latin typeface="+mj-lt"/>
              <a:cs typeface="Calibri" panose="020F0502020204030204" pitchFamily="34" charset="0"/>
              <a:sym typeface="Arial"/>
            </a:endParaRPr>
          </a:p>
          <a:p>
            <a:pPr marL="0" marR="0" lvl="0" indent="0" algn="ctr" defTabSz="914400" eaLnBrk="1" fontAlgn="auto" latinLnBrk="0" hangingPunct="1">
              <a:lnSpc>
                <a:spcPct val="100000"/>
              </a:lnSpc>
              <a:spcBef>
                <a:spcPts val="0"/>
              </a:spcBef>
              <a:spcAft>
                <a:spcPts val="0"/>
              </a:spcAft>
              <a:buClr>
                <a:srgbClr val="000000"/>
              </a:buClr>
              <a:buSzPts val="1100"/>
              <a:buFont typeface="Arial"/>
              <a:buNone/>
              <a:tabLst/>
              <a:defRPr/>
            </a:pPr>
            <a:endParaRPr lang="fr-FR" sz="2000" kern="0" dirty="0">
              <a:solidFill>
                <a:srgbClr val="000000"/>
              </a:solidFill>
              <a:latin typeface="+mj-lt"/>
              <a:cs typeface="Calibri" panose="020F0502020204030204" pitchFamily="34" charset="0"/>
              <a:sym typeface="Arial"/>
            </a:endParaRPr>
          </a:p>
          <a:p>
            <a:pPr marL="0" marR="0" lvl="0" indent="0" algn="ctr" defTabSz="914400" eaLnBrk="1" fontAlgn="auto" latinLnBrk="0" hangingPunct="1">
              <a:lnSpc>
                <a:spcPct val="100000"/>
              </a:lnSpc>
              <a:spcBef>
                <a:spcPts val="0"/>
              </a:spcBef>
              <a:spcAft>
                <a:spcPts val="0"/>
              </a:spcAft>
              <a:buClr>
                <a:srgbClr val="000000"/>
              </a:buClr>
              <a:buSzPts val="1100"/>
              <a:buFont typeface="Arial"/>
              <a:buNone/>
              <a:tabLst/>
              <a:defRPr/>
            </a:pPr>
            <a:endParaRPr kumimoji="0" lang="fr-FR" sz="2000" b="0" i="0" u="none" strike="noStrike" kern="0" cap="none" spc="0" normalizeH="0" baseline="0" noProof="0" dirty="0">
              <a:ln>
                <a:noFill/>
              </a:ln>
              <a:solidFill>
                <a:srgbClr val="000000"/>
              </a:solidFill>
              <a:effectLst/>
              <a:uLnTx/>
              <a:uFillTx/>
              <a:latin typeface="+mj-lt"/>
              <a:cs typeface="Calibri" panose="020F0502020204030204" pitchFamily="34" charset="0"/>
              <a:sym typeface="Arial"/>
            </a:endParaRPr>
          </a:p>
          <a:p>
            <a:pPr marL="0" marR="0" lvl="0" indent="0" algn="ctr" defTabSz="914400" eaLnBrk="1" fontAlgn="auto" latinLnBrk="0" hangingPunct="1">
              <a:lnSpc>
                <a:spcPct val="100000"/>
              </a:lnSpc>
              <a:spcBef>
                <a:spcPts val="0"/>
              </a:spcBef>
              <a:spcAft>
                <a:spcPts val="0"/>
              </a:spcAft>
              <a:buClr>
                <a:srgbClr val="000000"/>
              </a:buClr>
              <a:buSzPts val="1100"/>
              <a:buFont typeface="Arial"/>
              <a:buNone/>
              <a:tabLst/>
              <a:defRPr/>
            </a:pPr>
            <a:endParaRPr lang="fr-FR" sz="2000" kern="0" dirty="0">
              <a:solidFill>
                <a:srgbClr val="000000"/>
              </a:solidFill>
              <a:latin typeface="+mj-lt"/>
              <a:cs typeface="Calibri" panose="020F0502020204030204" pitchFamily="34" charset="0"/>
              <a:sym typeface="Arial"/>
            </a:endParaRPr>
          </a:p>
          <a:p>
            <a:pPr marL="0" marR="0" lvl="0" indent="0" algn="ctr" defTabSz="914400" eaLnBrk="1" fontAlgn="auto" latinLnBrk="0" hangingPunct="1">
              <a:lnSpc>
                <a:spcPct val="100000"/>
              </a:lnSpc>
              <a:spcBef>
                <a:spcPts val="0"/>
              </a:spcBef>
              <a:spcAft>
                <a:spcPts val="0"/>
              </a:spcAft>
              <a:buClr>
                <a:srgbClr val="000000"/>
              </a:buClr>
              <a:buSzPts val="1100"/>
              <a:buFont typeface="Arial"/>
              <a:buNone/>
              <a:tabLst/>
              <a:defRPr/>
            </a:pPr>
            <a:endParaRPr kumimoji="0" lang="fr-FR" sz="2000" b="0" i="0" u="none" strike="noStrike" kern="0" cap="none" spc="0" normalizeH="0" baseline="0" noProof="0" dirty="0">
              <a:ln>
                <a:noFill/>
              </a:ln>
              <a:solidFill>
                <a:srgbClr val="000000"/>
              </a:solidFill>
              <a:effectLst/>
              <a:uLnTx/>
              <a:uFillTx/>
              <a:latin typeface="+mj-lt"/>
              <a:cs typeface="Calibri" panose="020F0502020204030204" pitchFamily="34" charset="0"/>
              <a:sym typeface="Arial"/>
            </a:endParaRPr>
          </a:p>
          <a:p>
            <a:pPr marL="0" marR="0" lvl="0" indent="0" algn="ctr" defTabSz="914400" eaLnBrk="1" fontAlgn="auto" latinLnBrk="0" hangingPunct="1">
              <a:lnSpc>
                <a:spcPct val="100000"/>
              </a:lnSpc>
              <a:spcBef>
                <a:spcPts val="0"/>
              </a:spcBef>
              <a:spcAft>
                <a:spcPts val="0"/>
              </a:spcAft>
              <a:buClr>
                <a:srgbClr val="000000"/>
              </a:buClr>
              <a:buSzPts val="1100"/>
              <a:buFont typeface="Arial"/>
              <a:buNone/>
              <a:tabLst/>
              <a:defRPr/>
            </a:pPr>
            <a:endParaRPr lang="fr-FR" sz="2000" kern="0" dirty="0">
              <a:solidFill>
                <a:srgbClr val="000000"/>
              </a:solidFill>
              <a:latin typeface="+mj-lt"/>
              <a:cs typeface="Calibri" panose="020F0502020204030204" pitchFamily="34" charset="0"/>
              <a:sym typeface="Arial"/>
            </a:endParaRPr>
          </a:p>
          <a:p>
            <a:pPr marL="0" marR="0" lvl="0" indent="0" algn="ctr" defTabSz="914400" eaLnBrk="1" fontAlgn="auto" latinLnBrk="0" hangingPunct="1">
              <a:lnSpc>
                <a:spcPct val="100000"/>
              </a:lnSpc>
              <a:spcBef>
                <a:spcPts val="0"/>
              </a:spcBef>
              <a:spcAft>
                <a:spcPts val="0"/>
              </a:spcAft>
              <a:buClr>
                <a:srgbClr val="000000"/>
              </a:buClr>
              <a:buSzPts val="1100"/>
              <a:buFont typeface="Arial"/>
              <a:buNone/>
              <a:tabLst/>
              <a:defRPr/>
            </a:pPr>
            <a:endParaRPr kumimoji="0" lang="fr-FR" sz="2000" b="0" i="0" u="none" strike="noStrike" kern="0" cap="none" spc="0" normalizeH="0" baseline="0" noProof="0" dirty="0">
              <a:ln>
                <a:noFill/>
              </a:ln>
              <a:solidFill>
                <a:srgbClr val="000000"/>
              </a:solidFill>
              <a:effectLst/>
              <a:uLnTx/>
              <a:uFillTx/>
              <a:latin typeface="+mj-lt"/>
              <a:cs typeface="Calibri" panose="020F0502020204030204" pitchFamily="34" charset="0"/>
              <a:sym typeface="Arial"/>
            </a:endParaRPr>
          </a:p>
          <a:p>
            <a:pPr marL="0" marR="0" lvl="0" indent="0" algn="ctr" defTabSz="914400" eaLnBrk="1" fontAlgn="auto" latinLnBrk="0" hangingPunct="1">
              <a:lnSpc>
                <a:spcPct val="100000"/>
              </a:lnSpc>
              <a:spcBef>
                <a:spcPts val="0"/>
              </a:spcBef>
              <a:spcAft>
                <a:spcPts val="0"/>
              </a:spcAft>
              <a:buClr>
                <a:srgbClr val="000000"/>
              </a:buClr>
              <a:buSzPts val="1100"/>
              <a:buFont typeface="Arial"/>
              <a:buNone/>
              <a:tabLst/>
              <a:defRPr/>
            </a:pPr>
            <a:endParaRPr lang="fr-FR" kern="0" dirty="0">
              <a:solidFill>
                <a:srgbClr val="000000"/>
              </a:solidFill>
              <a:latin typeface="+mj-lt"/>
              <a:cs typeface="Calibri" panose="020F0502020204030204" pitchFamily="34" charset="0"/>
              <a:sym typeface="Arial"/>
            </a:endParaRPr>
          </a:p>
          <a:p>
            <a:pPr marL="0" marR="0" lvl="0" indent="0" algn="ctr" defTabSz="914400" eaLnBrk="1" fontAlgn="auto" latinLnBrk="0" hangingPunct="1">
              <a:lnSpc>
                <a:spcPct val="100000"/>
              </a:lnSpc>
              <a:spcBef>
                <a:spcPts val="0"/>
              </a:spcBef>
              <a:spcAft>
                <a:spcPts val="0"/>
              </a:spcAft>
              <a:buClr>
                <a:srgbClr val="000000"/>
              </a:buClr>
              <a:buSzPts val="1100"/>
              <a:buFont typeface="Arial"/>
              <a:buNone/>
              <a:tabLst/>
              <a:defRPr/>
            </a:pPr>
            <a:endParaRPr kumimoji="0" lang="fr-FR" b="0" i="0" u="none" strike="noStrike" kern="0" cap="none" spc="0" normalizeH="0" baseline="0" noProof="0" dirty="0">
              <a:ln>
                <a:noFill/>
              </a:ln>
              <a:solidFill>
                <a:srgbClr val="000000"/>
              </a:solidFill>
              <a:effectLst/>
              <a:uLnTx/>
              <a:uFillTx/>
              <a:latin typeface="+mj-lt"/>
              <a:cs typeface="Calibri" panose="020F0502020204030204" pitchFamily="34" charset="0"/>
              <a:sym typeface="Arial"/>
            </a:endParaRPr>
          </a:p>
          <a:p>
            <a:pPr marL="0" marR="0" lvl="0" indent="0" algn="ctr" defTabSz="914400" eaLnBrk="1" fontAlgn="auto" latinLnBrk="0" hangingPunct="1">
              <a:lnSpc>
                <a:spcPct val="100000"/>
              </a:lnSpc>
              <a:spcBef>
                <a:spcPts val="0"/>
              </a:spcBef>
              <a:spcAft>
                <a:spcPts val="0"/>
              </a:spcAft>
              <a:buClr>
                <a:srgbClr val="000000"/>
              </a:buClr>
              <a:buSzPts val="1100"/>
              <a:buFont typeface="Arial"/>
              <a:buNone/>
              <a:tabLst/>
              <a:defRPr/>
            </a:pPr>
            <a:endParaRPr lang="fr-FR" kern="0" dirty="0">
              <a:solidFill>
                <a:srgbClr val="000000"/>
              </a:solidFill>
              <a:latin typeface="+mj-lt"/>
              <a:cs typeface="Calibri" panose="020F0502020204030204" pitchFamily="34" charset="0"/>
              <a:sym typeface="Arial"/>
            </a:endParaRPr>
          </a:p>
          <a:p>
            <a:pPr marL="0" marR="0" lvl="0" indent="0" algn="ctr" defTabSz="914400" eaLnBrk="1" fontAlgn="auto" latinLnBrk="0" hangingPunct="1">
              <a:lnSpc>
                <a:spcPct val="100000"/>
              </a:lnSpc>
              <a:spcBef>
                <a:spcPts val="0"/>
              </a:spcBef>
              <a:spcAft>
                <a:spcPts val="0"/>
              </a:spcAft>
              <a:buClr>
                <a:srgbClr val="000000"/>
              </a:buClr>
              <a:buSzPts val="1100"/>
              <a:buFont typeface="Arial"/>
              <a:buNone/>
              <a:tabLst/>
              <a:defRPr/>
            </a:pPr>
            <a:endParaRPr kumimoji="0" lang="fr-FR" sz="2000" b="0" i="0" u="none" strike="noStrike" kern="0" cap="none" spc="0" normalizeH="0" baseline="0" noProof="0" dirty="0">
              <a:ln>
                <a:noFill/>
              </a:ln>
              <a:solidFill>
                <a:srgbClr val="000000"/>
              </a:solidFill>
              <a:effectLst/>
              <a:uLnTx/>
              <a:uFillTx/>
              <a:latin typeface="+mj-lt"/>
              <a:cs typeface="Calibri" panose="020F0502020204030204" pitchFamily="34" charset="0"/>
              <a:sym typeface="Arial"/>
            </a:endParaRPr>
          </a:p>
          <a:p>
            <a:pPr marL="0" marR="0" lvl="0" indent="0" algn="ctr" defTabSz="914400" eaLnBrk="1" fontAlgn="auto" latinLnBrk="0" hangingPunct="1">
              <a:lnSpc>
                <a:spcPct val="100000"/>
              </a:lnSpc>
              <a:spcBef>
                <a:spcPts val="0"/>
              </a:spcBef>
              <a:spcAft>
                <a:spcPts val="0"/>
              </a:spcAft>
              <a:buClr>
                <a:srgbClr val="000000"/>
              </a:buClr>
              <a:buSzPts val="1100"/>
              <a:buFont typeface="Arial"/>
              <a:buNone/>
              <a:tabLst/>
              <a:defRPr/>
            </a:pPr>
            <a:endParaRPr lang="fr-FR" sz="2000" kern="0" dirty="0">
              <a:solidFill>
                <a:srgbClr val="000000"/>
              </a:solidFill>
              <a:latin typeface="+mj-lt"/>
              <a:cs typeface="Calibri" panose="020F0502020204030204" pitchFamily="34" charset="0"/>
              <a:sym typeface="Arial"/>
            </a:endParaRPr>
          </a:p>
          <a:p>
            <a:pPr marL="0" marR="0" lvl="0" indent="0" algn="ctr" defTabSz="914400" eaLnBrk="1" fontAlgn="auto" latinLnBrk="0" hangingPunct="1">
              <a:lnSpc>
                <a:spcPct val="100000"/>
              </a:lnSpc>
              <a:spcBef>
                <a:spcPts val="0"/>
              </a:spcBef>
              <a:spcAft>
                <a:spcPts val="0"/>
              </a:spcAft>
              <a:buClr>
                <a:srgbClr val="000000"/>
              </a:buClr>
              <a:buSzPts val="1100"/>
              <a:buFont typeface="Arial"/>
              <a:buNone/>
              <a:tabLst/>
              <a:defRPr/>
            </a:pPr>
            <a:r>
              <a:rPr kumimoji="0" lang="fr-FR" b="0" i="0" u="none" strike="noStrike" kern="0" cap="none" spc="0" normalizeH="0" baseline="0" noProof="0" dirty="0">
                <a:ln>
                  <a:noFill/>
                </a:ln>
                <a:solidFill>
                  <a:srgbClr val="000000"/>
                </a:solidFill>
                <a:effectLst/>
                <a:uLnTx/>
                <a:uFillTx/>
                <a:latin typeface="+mj-lt"/>
                <a:cs typeface="Calibri" panose="020F0502020204030204" pitchFamily="34" charset="0"/>
                <a:sym typeface="Arial"/>
              </a:rPr>
              <a:t>Rappel : conseil d’administration composé de 12 membres maximum au sein duquel le bureau sera élu.</a:t>
            </a:r>
          </a:p>
          <a:p>
            <a:pPr marL="0" marR="0" lvl="0" indent="0" algn="ctr" defTabSz="914400" eaLnBrk="1" fontAlgn="auto" latinLnBrk="0" hangingPunct="1">
              <a:lnSpc>
                <a:spcPct val="100000"/>
              </a:lnSpc>
              <a:spcBef>
                <a:spcPts val="0"/>
              </a:spcBef>
              <a:spcAft>
                <a:spcPts val="0"/>
              </a:spcAft>
              <a:buClr>
                <a:srgbClr val="000000"/>
              </a:buClr>
              <a:buSzPts val="1100"/>
              <a:buFont typeface="Arial"/>
              <a:buNone/>
              <a:tabLst/>
              <a:defRPr/>
            </a:pPr>
            <a:endParaRPr lang="fr-FR" kern="0" dirty="0">
              <a:solidFill>
                <a:srgbClr val="000000"/>
              </a:solidFill>
              <a:latin typeface="+mj-lt"/>
              <a:cs typeface="Calibri" panose="020F0502020204030204" pitchFamily="34" charset="0"/>
              <a:sym typeface="Arial"/>
            </a:endParaRPr>
          </a:p>
          <a:p>
            <a:pPr marL="0" marR="0" lvl="0" indent="0" algn="ctr" defTabSz="914400" eaLnBrk="1" fontAlgn="auto" latinLnBrk="0" hangingPunct="1">
              <a:lnSpc>
                <a:spcPct val="100000"/>
              </a:lnSpc>
              <a:spcBef>
                <a:spcPts val="0"/>
              </a:spcBef>
              <a:spcAft>
                <a:spcPts val="0"/>
              </a:spcAft>
              <a:buClr>
                <a:srgbClr val="000000"/>
              </a:buClr>
              <a:buSzPts val="1100"/>
              <a:buFont typeface="Arial"/>
              <a:buNone/>
              <a:tabLst/>
              <a:defRPr/>
            </a:pPr>
            <a:r>
              <a:rPr kumimoji="0" lang="fr-FR" b="1" i="0" u="none" strike="noStrike" kern="0" cap="none" spc="0" normalizeH="0" baseline="0" noProof="0" dirty="0">
                <a:ln>
                  <a:noFill/>
                </a:ln>
                <a:solidFill>
                  <a:srgbClr val="000000"/>
                </a:solidFill>
                <a:effectLst/>
                <a:uLnTx/>
                <a:uFillTx/>
                <a:latin typeface="+mj-lt"/>
                <a:cs typeface="Calibri" panose="020F0502020204030204" pitchFamily="34" charset="0"/>
                <a:sym typeface="Arial"/>
              </a:rPr>
              <a:t>12 Candidats : </a:t>
            </a:r>
          </a:p>
          <a:p>
            <a:pPr marL="0" marR="0" lvl="0" indent="0" algn="ctr" defTabSz="914400" eaLnBrk="1" fontAlgn="auto" latinLnBrk="0" hangingPunct="1">
              <a:lnSpc>
                <a:spcPct val="100000"/>
              </a:lnSpc>
              <a:spcBef>
                <a:spcPts val="0"/>
              </a:spcBef>
              <a:spcAft>
                <a:spcPts val="0"/>
              </a:spcAft>
              <a:buClr>
                <a:srgbClr val="000000"/>
              </a:buClr>
              <a:buSzPts val="1100"/>
              <a:buFont typeface="Arial"/>
              <a:buNone/>
              <a:tabLst/>
              <a:defRPr/>
            </a:pPr>
            <a:endParaRPr kumimoji="0" lang="fr-FR" b="1" i="0" u="none" strike="noStrike" kern="0" cap="none" spc="0" normalizeH="0" baseline="0" noProof="0" dirty="0">
              <a:ln>
                <a:noFill/>
              </a:ln>
              <a:solidFill>
                <a:srgbClr val="000000"/>
              </a:solidFill>
              <a:effectLst/>
              <a:uLnTx/>
              <a:uFillTx/>
              <a:latin typeface="+mj-lt"/>
              <a:cs typeface="Calibri" panose="020F0502020204030204" pitchFamily="34" charset="0"/>
              <a:sym typeface="Arial"/>
            </a:endParaRPr>
          </a:p>
          <a:p>
            <a:pPr marR="0" lvl="0" algn="ctr" defTabSz="914400" eaLnBrk="1" fontAlgn="auto" latinLnBrk="0" hangingPunct="1">
              <a:lnSpc>
                <a:spcPct val="100000"/>
              </a:lnSpc>
              <a:spcBef>
                <a:spcPts val="0"/>
              </a:spcBef>
              <a:spcAft>
                <a:spcPts val="0"/>
              </a:spcAft>
              <a:buClr>
                <a:srgbClr val="000000"/>
              </a:buClr>
              <a:buSzPts val="1100"/>
              <a:tabLst/>
              <a:defRPr/>
            </a:pPr>
            <a:r>
              <a:rPr lang="fr-FR" sz="1600" kern="0" dirty="0">
                <a:solidFill>
                  <a:srgbClr val="000000"/>
                </a:solidFill>
                <a:latin typeface="+mj-lt"/>
                <a:cs typeface="Calibri" panose="020F0502020204030204" pitchFamily="34" charset="0"/>
                <a:sym typeface="Arial"/>
              </a:rPr>
              <a:t>Monique TINAS – GROUPE BPCE</a:t>
            </a:r>
          </a:p>
          <a:p>
            <a:pPr marR="0" lvl="0" algn="ctr" defTabSz="914400" eaLnBrk="1" fontAlgn="auto" latinLnBrk="0" hangingPunct="1">
              <a:lnSpc>
                <a:spcPct val="100000"/>
              </a:lnSpc>
              <a:spcBef>
                <a:spcPts val="0"/>
              </a:spcBef>
              <a:spcAft>
                <a:spcPts val="0"/>
              </a:spcAft>
              <a:buClr>
                <a:srgbClr val="000000"/>
              </a:buClr>
              <a:buSzPts val="1100"/>
              <a:tabLst/>
              <a:defRPr/>
            </a:pPr>
            <a:r>
              <a:rPr kumimoji="0" lang="fr-FR" sz="1600" b="0" i="0" u="none" strike="noStrike" kern="0" cap="none" spc="0" normalizeH="0" baseline="0" noProof="0" dirty="0">
                <a:ln>
                  <a:noFill/>
                </a:ln>
                <a:solidFill>
                  <a:srgbClr val="000000"/>
                </a:solidFill>
                <a:effectLst/>
                <a:uLnTx/>
                <a:uFillTx/>
                <a:latin typeface="+mj-lt"/>
                <a:cs typeface="Calibri" panose="020F0502020204030204" pitchFamily="34" charset="0"/>
                <a:sym typeface="Arial"/>
              </a:rPr>
              <a:t>Cécile WEBER – MAIF </a:t>
            </a:r>
          </a:p>
          <a:p>
            <a:pPr marR="0" lvl="0" algn="ctr" defTabSz="914400" eaLnBrk="1" fontAlgn="auto" latinLnBrk="0" hangingPunct="1">
              <a:lnSpc>
                <a:spcPct val="100000"/>
              </a:lnSpc>
              <a:spcBef>
                <a:spcPts val="0"/>
              </a:spcBef>
              <a:spcAft>
                <a:spcPts val="0"/>
              </a:spcAft>
              <a:buClr>
                <a:srgbClr val="000000"/>
              </a:buClr>
              <a:buSzPts val="1100"/>
              <a:tabLst/>
              <a:defRPr/>
            </a:pPr>
            <a:r>
              <a:rPr kumimoji="0" lang="fr-FR" sz="1600" b="0" i="0" u="none" strike="noStrike" kern="0" cap="none" spc="0" normalizeH="0" baseline="0" noProof="0" dirty="0">
                <a:ln>
                  <a:noFill/>
                </a:ln>
                <a:solidFill>
                  <a:srgbClr val="000000"/>
                </a:solidFill>
                <a:effectLst/>
                <a:uLnTx/>
                <a:uFillTx/>
                <a:latin typeface="+mj-lt"/>
                <a:cs typeface="Calibri" panose="020F0502020204030204" pitchFamily="34" charset="0"/>
                <a:sym typeface="Arial"/>
              </a:rPr>
              <a:t>Philippe BIVAS – CEDRALIS </a:t>
            </a:r>
          </a:p>
          <a:p>
            <a:pPr marR="0" lvl="0" algn="ctr" defTabSz="914400" eaLnBrk="1" fontAlgn="auto" latinLnBrk="0" hangingPunct="1">
              <a:lnSpc>
                <a:spcPct val="100000"/>
              </a:lnSpc>
              <a:spcBef>
                <a:spcPts val="0"/>
              </a:spcBef>
              <a:spcAft>
                <a:spcPts val="0"/>
              </a:spcAft>
              <a:buClr>
                <a:srgbClr val="000000"/>
              </a:buClr>
              <a:buSzPts val="1100"/>
              <a:tabLst/>
              <a:defRPr/>
            </a:pPr>
            <a:r>
              <a:rPr lang="fr-FR" sz="1600" kern="0" dirty="0">
                <a:solidFill>
                  <a:srgbClr val="000000"/>
                </a:solidFill>
                <a:latin typeface="+mj-lt"/>
                <a:cs typeface="Calibri" panose="020F0502020204030204" pitchFamily="34" charset="0"/>
                <a:sym typeface="Arial"/>
              </a:rPr>
              <a:t>Stéphanie RUELLE – L-EBORE</a:t>
            </a:r>
          </a:p>
          <a:p>
            <a:pPr marR="0" lvl="0" algn="ctr" defTabSz="914400" eaLnBrk="1" fontAlgn="auto" latinLnBrk="0" hangingPunct="1">
              <a:lnSpc>
                <a:spcPct val="100000"/>
              </a:lnSpc>
              <a:spcBef>
                <a:spcPts val="0"/>
              </a:spcBef>
              <a:spcAft>
                <a:spcPts val="0"/>
              </a:spcAft>
              <a:buClr>
                <a:srgbClr val="000000"/>
              </a:buClr>
              <a:buSzPts val="1100"/>
              <a:tabLst/>
              <a:defRPr/>
            </a:pPr>
            <a:r>
              <a:rPr lang="fr-FR" sz="1600" kern="0" dirty="0">
                <a:solidFill>
                  <a:srgbClr val="000000"/>
                </a:solidFill>
                <a:latin typeface="+mj-lt"/>
                <a:cs typeface="Calibri" panose="020F0502020204030204" pitchFamily="34" charset="0"/>
                <a:sym typeface="Arial"/>
              </a:rPr>
              <a:t>Olivier ANNE – AXA</a:t>
            </a:r>
          </a:p>
          <a:p>
            <a:pPr marR="0" lvl="0" algn="ctr" defTabSz="914400" eaLnBrk="1" fontAlgn="auto" latinLnBrk="0" hangingPunct="1">
              <a:lnSpc>
                <a:spcPct val="100000"/>
              </a:lnSpc>
              <a:spcBef>
                <a:spcPts val="0"/>
              </a:spcBef>
              <a:spcAft>
                <a:spcPts val="0"/>
              </a:spcAft>
              <a:buClr>
                <a:srgbClr val="000000"/>
              </a:buClr>
              <a:buSzPts val="1100"/>
              <a:tabLst/>
              <a:defRPr/>
            </a:pPr>
            <a:r>
              <a:rPr lang="fr-FR" sz="1600" kern="0" dirty="0">
                <a:solidFill>
                  <a:srgbClr val="000000"/>
                </a:solidFill>
                <a:latin typeface="+mj-lt"/>
                <a:cs typeface="Calibri" panose="020F0502020204030204" pitchFamily="34" charset="0"/>
                <a:sym typeface="Arial"/>
              </a:rPr>
              <a:t>Bruno ESTEVE - RENAULT</a:t>
            </a:r>
          </a:p>
          <a:p>
            <a:pPr marR="0" lvl="0" algn="ctr" defTabSz="914400" eaLnBrk="1" fontAlgn="auto" latinLnBrk="0" hangingPunct="1">
              <a:lnSpc>
                <a:spcPct val="100000"/>
              </a:lnSpc>
              <a:spcBef>
                <a:spcPts val="0"/>
              </a:spcBef>
              <a:spcAft>
                <a:spcPts val="0"/>
              </a:spcAft>
              <a:buClr>
                <a:srgbClr val="000000"/>
              </a:buClr>
              <a:buSzPts val="1100"/>
              <a:tabLst/>
              <a:defRPr/>
            </a:pPr>
            <a:r>
              <a:rPr lang="fr-FR" sz="1600" kern="0" dirty="0">
                <a:solidFill>
                  <a:srgbClr val="000000"/>
                </a:solidFill>
                <a:latin typeface="+mj-lt"/>
                <a:cs typeface="Calibri" panose="020F0502020204030204" pitchFamily="34" charset="0"/>
                <a:sym typeface="Arial"/>
              </a:rPr>
              <a:t>Vincent VALLEE – MACIF </a:t>
            </a:r>
          </a:p>
          <a:p>
            <a:pPr marR="0" lvl="0" algn="ctr" defTabSz="914400" eaLnBrk="1" fontAlgn="auto" latinLnBrk="0" hangingPunct="1">
              <a:lnSpc>
                <a:spcPct val="100000"/>
              </a:lnSpc>
              <a:spcBef>
                <a:spcPts val="0"/>
              </a:spcBef>
              <a:spcAft>
                <a:spcPts val="0"/>
              </a:spcAft>
              <a:buClr>
                <a:srgbClr val="000000"/>
              </a:buClr>
              <a:buSzPts val="1100"/>
              <a:tabLst/>
              <a:defRPr/>
            </a:pPr>
            <a:r>
              <a:rPr lang="fr-FR" sz="1600" kern="0" dirty="0">
                <a:solidFill>
                  <a:srgbClr val="000000"/>
                </a:solidFill>
                <a:latin typeface="+mj-lt"/>
                <a:cs typeface="Calibri" panose="020F0502020204030204" pitchFamily="34" charset="0"/>
                <a:sym typeface="Arial"/>
              </a:rPr>
              <a:t>Marc VOIRIN – EDF </a:t>
            </a:r>
          </a:p>
          <a:p>
            <a:pPr lvl="1" algn="ctr">
              <a:buClr>
                <a:srgbClr val="000000"/>
              </a:buClr>
              <a:buSzPts val="1100"/>
              <a:defRPr/>
            </a:pPr>
            <a:r>
              <a:rPr lang="fr-FR" sz="1600" kern="0" dirty="0">
                <a:solidFill>
                  <a:srgbClr val="000000"/>
                </a:solidFill>
                <a:latin typeface="+mj-lt"/>
                <a:cs typeface="Calibri" panose="020F0502020204030204" pitchFamily="34" charset="0"/>
                <a:sym typeface="Arial"/>
              </a:rPr>
              <a:t>Lauric DUVIGNEAU – LA POSTE Groupe</a:t>
            </a:r>
          </a:p>
          <a:p>
            <a:pPr lvl="1" algn="ctr">
              <a:buClr>
                <a:srgbClr val="000000"/>
              </a:buClr>
              <a:buSzPts val="1100"/>
              <a:defRPr/>
            </a:pPr>
            <a:r>
              <a:rPr lang="fr-FR" sz="1600" kern="0" dirty="0">
                <a:solidFill>
                  <a:srgbClr val="000000"/>
                </a:solidFill>
                <a:latin typeface="+mj-lt"/>
                <a:cs typeface="Calibri" panose="020F0502020204030204" pitchFamily="34" charset="0"/>
                <a:sym typeface="Arial"/>
              </a:rPr>
              <a:t>Sylvie DEPRUN – réserviste ALLIANZ</a:t>
            </a:r>
          </a:p>
          <a:p>
            <a:pPr lvl="1" algn="ctr">
              <a:buClr>
                <a:srgbClr val="000000"/>
              </a:buClr>
              <a:buSzPts val="1100"/>
              <a:defRPr/>
            </a:pPr>
            <a:r>
              <a:rPr lang="fr-FR" sz="1600" kern="0" dirty="0">
                <a:solidFill>
                  <a:srgbClr val="000000"/>
                </a:solidFill>
                <a:latin typeface="+mj-lt"/>
                <a:cs typeface="Calibri" panose="020F0502020204030204" pitchFamily="34" charset="0"/>
              </a:rPr>
              <a:t>Chantal SURIN – réserviste Caisse des Dépôts</a:t>
            </a:r>
          </a:p>
          <a:p>
            <a:pPr lvl="1" algn="ctr">
              <a:buSzPts val="1100"/>
              <a:defRPr/>
            </a:pPr>
            <a:r>
              <a:rPr lang="fr-FR" sz="1600" kern="0" dirty="0">
                <a:solidFill>
                  <a:srgbClr val="000000"/>
                </a:solidFill>
                <a:latin typeface="+mj-lt"/>
                <a:ea typeface="Cambria"/>
                <a:cs typeface="Calibri"/>
              </a:rPr>
              <a:t>Capitaine Olivier DUBOIS –  </a:t>
            </a:r>
            <a:r>
              <a:rPr lang="fr-FR" sz="1200" kern="0" err="1">
                <a:solidFill>
                  <a:srgbClr val="000000"/>
                </a:solidFill>
                <a:latin typeface="+mj-lt"/>
                <a:ea typeface="Cambria"/>
                <a:cs typeface="Calibri"/>
              </a:rPr>
              <a:t>Serv</a:t>
            </a:r>
            <a:r>
              <a:rPr lang="fr-FR" sz="1200" kern="0" dirty="0">
                <a:solidFill>
                  <a:srgbClr val="000000"/>
                </a:solidFill>
                <a:latin typeface="+mj-lt"/>
                <a:ea typeface="Cambria"/>
                <a:cs typeface="Calibri"/>
              </a:rPr>
              <a:t>. Traitement de l'Information de la Gendarmerie</a:t>
            </a:r>
            <a:endParaRPr lang="fr-FR" sz="1600" kern="0" dirty="0">
              <a:solidFill>
                <a:srgbClr val="000000"/>
              </a:solidFill>
              <a:latin typeface="+mj-lt"/>
              <a:ea typeface="Cambria"/>
              <a:cs typeface="Calibri"/>
            </a:endParaRPr>
          </a:p>
          <a:p>
            <a:pPr marL="342900" indent="-342900" algn="ctr">
              <a:buClr>
                <a:srgbClr val="000000"/>
              </a:buClr>
              <a:buSzPts val="1100"/>
              <a:buChar char="-"/>
              <a:defRPr/>
            </a:pPr>
            <a:endParaRPr lang="fr-FR" sz="2000" kern="0" dirty="0">
              <a:solidFill>
                <a:srgbClr val="000000"/>
              </a:solidFill>
              <a:latin typeface="+mj-lt"/>
              <a:ea typeface="Cambria"/>
              <a:cs typeface="Calibri" panose="020F0502020204030204" pitchFamily="34" charset="0"/>
            </a:endParaRPr>
          </a:p>
          <a:p>
            <a:pPr marL="342900" marR="0" lvl="0" indent="-342900" algn="ctr" defTabSz="914400" eaLnBrk="1" fontAlgn="auto" latinLnBrk="0" hangingPunct="1">
              <a:lnSpc>
                <a:spcPct val="100000"/>
              </a:lnSpc>
              <a:spcBef>
                <a:spcPts val="0"/>
              </a:spcBef>
              <a:spcAft>
                <a:spcPts val="0"/>
              </a:spcAft>
              <a:buClr>
                <a:srgbClr val="000000"/>
              </a:buClr>
              <a:buSzPts val="1100"/>
              <a:buFontTx/>
              <a:buChar char="-"/>
              <a:tabLst/>
              <a:defRPr/>
            </a:pPr>
            <a:endParaRPr lang="fr-FR" sz="2000" kern="0" dirty="0">
              <a:solidFill>
                <a:srgbClr val="000000"/>
              </a:solidFill>
              <a:latin typeface="+mj-lt"/>
              <a:cs typeface="Calibri" panose="020F0502020204030204" pitchFamily="34" charset="0"/>
              <a:sym typeface="Arial"/>
            </a:endParaRPr>
          </a:p>
          <a:p>
            <a:pPr marL="342900" marR="0" lvl="0" indent="-342900" algn="ctr" defTabSz="914400" eaLnBrk="1" fontAlgn="auto" latinLnBrk="0" hangingPunct="1">
              <a:lnSpc>
                <a:spcPct val="100000"/>
              </a:lnSpc>
              <a:spcBef>
                <a:spcPts val="0"/>
              </a:spcBef>
              <a:spcAft>
                <a:spcPts val="0"/>
              </a:spcAft>
              <a:buClr>
                <a:srgbClr val="000000"/>
              </a:buClr>
              <a:buSzPts val="1100"/>
              <a:buFontTx/>
              <a:buChar char="-"/>
              <a:tabLst/>
              <a:defRPr/>
            </a:pPr>
            <a:endParaRPr kumimoji="0" lang="fr-FR" sz="2000" b="0" i="0" u="none" strike="noStrike" kern="0" cap="none" spc="0" normalizeH="0" baseline="0" noProof="0" dirty="0">
              <a:ln>
                <a:noFill/>
              </a:ln>
              <a:solidFill>
                <a:srgbClr val="000000"/>
              </a:solidFill>
              <a:effectLst/>
              <a:uLnTx/>
              <a:uFillTx/>
              <a:latin typeface="+mj-lt"/>
              <a:cs typeface="Calibri" panose="020F0502020204030204" pitchFamily="34" charset="0"/>
              <a:sym typeface="Arial"/>
            </a:endParaRPr>
          </a:p>
          <a:p>
            <a:pPr marR="0" lvl="0" algn="ctr" defTabSz="914400" eaLnBrk="1" fontAlgn="auto" latinLnBrk="0" hangingPunct="1">
              <a:lnSpc>
                <a:spcPct val="100000"/>
              </a:lnSpc>
              <a:spcBef>
                <a:spcPts val="0"/>
              </a:spcBef>
              <a:spcAft>
                <a:spcPts val="0"/>
              </a:spcAft>
              <a:buClr>
                <a:srgbClr val="000000"/>
              </a:buClr>
              <a:buSzPts val="1100"/>
              <a:tabLst/>
              <a:defRPr/>
            </a:pPr>
            <a:endParaRPr lang="fr-FR" sz="2400" b="0" i="0" u="none" strike="noStrike" kern="0" cap="none" spc="0" normalizeH="0" baseline="0" noProof="0" dirty="0">
              <a:ln>
                <a:noFill/>
              </a:ln>
              <a:solidFill>
                <a:srgbClr val="000000"/>
              </a:solidFill>
              <a:effectLst/>
              <a:uLnTx/>
              <a:uFillTx/>
              <a:latin typeface="+mj-lt"/>
              <a:ea typeface="Cambria"/>
              <a:cs typeface="Calibri" panose="020F0502020204030204" pitchFamily="34" charset="0"/>
            </a:endParaRPr>
          </a:p>
          <a:p>
            <a:pPr marL="0" marR="0" lvl="0" indent="0" algn="ctr" defTabSz="914400" eaLnBrk="1" fontAlgn="auto" latinLnBrk="0" hangingPunct="1">
              <a:lnSpc>
                <a:spcPct val="100000"/>
              </a:lnSpc>
              <a:spcBef>
                <a:spcPts val="0"/>
              </a:spcBef>
              <a:spcAft>
                <a:spcPts val="0"/>
              </a:spcAft>
              <a:buClr>
                <a:srgbClr val="000000"/>
              </a:buClr>
              <a:buSzPts val="1100"/>
              <a:buFont typeface="Arial"/>
              <a:buNone/>
              <a:tabLst/>
              <a:defRPr/>
            </a:pPr>
            <a:endParaRPr lang="fr-FR" sz="2400" kern="0" dirty="0">
              <a:solidFill>
                <a:srgbClr val="000000"/>
              </a:solidFill>
              <a:latin typeface="+mj-lt"/>
              <a:cs typeface="Calibri" panose="020F0502020204030204" pitchFamily="34" charset="0"/>
              <a:sym typeface="Arial"/>
            </a:endParaRPr>
          </a:p>
          <a:p>
            <a:pPr marL="0" marR="0" lvl="0" indent="0" algn="ctr" defTabSz="914400" eaLnBrk="1" fontAlgn="auto" latinLnBrk="0" hangingPunct="1">
              <a:lnSpc>
                <a:spcPct val="100000"/>
              </a:lnSpc>
              <a:spcBef>
                <a:spcPts val="0"/>
              </a:spcBef>
              <a:spcAft>
                <a:spcPts val="0"/>
              </a:spcAft>
              <a:buClr>
                <a:srgbClr val="000000"/>
              </a:buClr>
              <a:buSzPts val="1100"/>
              <a:buFont typeface="Arial"/>
              <a:buNone/>
              <a:tabLst/>
              <a:defRPr/>
            </a:pPr>
            <a:endParaRPr kumimoji="0" lang="fr-FR" sz="2400" b="0" i="0" u="none" strike="noStrike" kern="0" cap="none" spc="0" normalizeH="0" baseline="0" noProof="0" dirty="0">
              <a:ln>
                <a:noFill/>
              </a:ln>
              <a:solidFill>
                <a:srgbClr val="000000"/>
              </a:solidFill>
              <a:effectLst/>
              <a:uLnTx/>
              <a:uFillTx/>
              <a:latin typeface="+mj-lt"/>
              <a:cs typeface="Calibri" panose="020F0502020204030204" pitchFamily="34" charset="0"/>
              <a:sym typeface="Arial"/>
            </a:endParaRPr>
          </a:p>
          <a:p>
            <a:pPr marL="0" marR="0" lvl="0" indent="0" algn="ctr" defTabSz="914400" eaLnBrk="1" fontAlgn="auto" latinLnBrk="0" hangingPunct="1">
              <a:lnSpc>
                <a:spcPct val="100000"/>
              </a:lnSpc>
              <a:spcBef>
                <a:spcPts val="0"/>
              </a:spcBef>
              <a:spcAft>
                <a:spcPts val="0"/>
              </a:spcAft>
              <a:buClr>
                <a:srgbClr val="000000"/>
              </a:buClr>
              <a:buSzPts val="1100"/>
              <a:buFont typeface="Arial"/>
              <a:buNone/>
              <a:tabLst/>
              <a:defRPr/>
            </a:pPr>
            <a:endParaRPr lang="fr-FR" sz="2400" kern="0" dirty="0">
              <a:solidFill>
                <a:srgbClr val="000000"/>
              </a:solidFill>
              <a:latin typeface="+mj-lt"/>
              <a:cs typeface="Calibri" panose="020F0502020204030204" pitchFamily="34" charset="0"/>
              <a:sym typeface="Arial"/>
            </a:endParaRPr>
          </a:p>
          <a:p>
            <a:pPr marL="0" marR="0" lvl="0" indent="0" algn="ctr" defTabSz="914400" eaLnBrk="1" fontAlgn="auto" latinLnBrk="0" hangingPunct="1">
              <a:lnSpc>
                <a:spcPct val="100000"/>
              </a:lnSpc>
              <a:spcBef>
                <a:spcPts val="0"/>
              </a:spcBef>
              <a:spcAft>
                <a:spcPts val="0"/>
              </a:spcAft>
              <a:buClr>
                <a:srgbClr val="000000"/>
              </a:buClr>
              <a:buSzPts val="1100"/>
              <a:buFont typeface="Arial"/>
              <a:buNone/>
              <a:tabLst/>
              <a:defRPr/>
            </a:pPr>
            <a:endParaRPr kumimoji="0" lang="fr-FR" sz="2400" b="0" i="0" u="none" strike="noStrike" kern="0" cap="none" spc="0" normalizeH="0" baseline="0" noProof="0" dirty="0">
              <a:ln>
                <a:noFill/>
              </a:ln>
              <a:solidFill>
                <a:srgbClr val="000000"/>
              </a:solidFill>
              <a:effectLst/>
              <a:uLnTx/>
              <a:uFillTx/>
              <a:latin typeface="+mj-lt"/>
              <a:cs typeface="Calibri" panose="020F0502020204030204" pitchFamily="34" charset="0"/>
              <a:sym typeface="Arial"/>
            </a:endParaRPr>
          </a:p>
          <a:p>
            <a:pPr marL="0" marR="0" lvl="0" indent="0" algn="ctr" defTabSz="914400" eaLnBrk="1" fontAlgn="auto" latinLnBrk="0" hangingPunct="1">
              <a:lnSpc>
                <a:spcPct val="100000"/>
              </a:lnSpc>
              <a:spcBef>
                <a:spcPts val="0"/>
              </a:spcBef>
              <a:spcAft>
                <a:spcPts val="0"/>
              </a:spcAft>
              <a:buSzPts val="1100"/>
              <a:buFont typeface="Arial"/>
              <a:buNone/>
              <a:tabLst/>
              <a:defRPr/>
            </a:pPr>
            <a:endParaRPr lang="fr-FR" sz="2400" kern="0" dirty="0">
              <a:solidFill>
                <a:srgbClr val="000000"/>
              </a:solidFill>
              <a:latin typeface="+mj-lt"/>
              <a:ea typeface="Cambria"/>
              <a:cs typeface="Calibri" panose="020F0502020204030204" pitchFamily="34" charset="0"/>
            </a:endParaRPr>
          </a:p>
          <a:p>
            <a:pPr marL="0" marR="0" lvl="0" indent="0" algn="ctr" defTabSz="914400">
              <a:lnSpc>
                <a:spcPct val="100000"/>
              </a:lnSpc>
              <a:spcBef>
                <a:spcPts val="0"/>
              </a:spcBef>
              <a:spcAft>
                <a:spcPts val="0"/>
              </a:spcAft>
              <a:buClr>
                <a:srgbClr val="000000"/>
              </a:buClr>
              <a:buSzPts val="1100"/>
              <a:buFont typeface="Arial"/>
              <a:buNone/>
              <a:tabLst/>
              <a:defRPr/>
            </a:pPr>
            <a:endParaRPr lang="fr-FR" sz="2400" b="0" i="0" u="none" strike="noStrike" kern="0" cap="none" spc="0" normalizeH="0" baseline="0" noProof="0" dirty="0">
              <a:ln>
                <a:noFill/>
              </a:ln>
              <a:solidFill>
                <a:srgbClr val="000000"/>
              </a:solidFill>
              <a:effectLst/>
              <a:uLnTx/>
              <a:uFillTx/>
              <a:latin typeface="+mj-lt"/>
              <a:ea typeface="Cambria"/>
              <a:cs typeface="Calibri" panose="020F0502020204030204" pitchFamily="34" charset="0"/>
            </a:endParaRPr>
          </a:p>
          <a:p>
            <a:pPr marL="0" marR="0" lvl="0" indent="0" algn="ctr" defTabSz="914400" eaLnBrk="1" fontAlgn="auto" latinLnBrk="0" hangingPunct="1">
              <a:lnSpc>
                <a:spcPct val="100000"/>
              </a:lnSpc>
              <a:spcBef>
                <a:spcPts val="0"/>
              </a:spcBef>
              <a:spcAft>
                <a:spcPts val="0"/>
              </a:spcAft>
              <a:buClr>
                <a:srgbClr val="000000"/>
              </a:buClr>
              <a:buSzPts val="1100"/>
              <a:buFont typeface="Arial"/>
              <a:buNone/>
              <a:tabLst/>
              <a:defRPr/>
            </a:pPr>
            <a:endParaRPr lang="fr-FR" sz="2400" kern="0" dirty="0">
              <a:solidFill>
                <a:srgbClr val="000000"/>
              </a:solidFill>
              <a:latin typeface="+mj-lt"/>
              <a:cs typeface="Calibri" panose="020F0502020204030204" pitchFamily="34" charset="0"/>
              <a:sym typeface="Arial"/>
            </a:endParaRPr>
          </a:p>
          <a:p>
            <a:pPr marL="0" marR="0" lvl="0" indent="0" algn="ctr" defTabSz="914400" eaLnBrk="1" fontAlgn="auto" latinLnBrk="0" hangingPunct="1">
              <a:lnSpc>
                <a:spcPct val="100000"/>
              </a:lnSpc>
              <a:spcBef>
                <a:spcPts val="0"/>
              </a:spcBef>
              <a:spcAft>
                <a:spcPts val="0"/>
              </a:spcAft>
              <a:buClr>
                <a:srgbClr val="000000"/>
              </a:buClr>
              <a:buSzPts val="1100"/>
              <a:buFont typeface="Arial"/>
              <a:buNone/>
              <a:tabLst/>
              <a:defRPr/>
            </a:pPr>
            <a:endParaRPr kumimoji="0" lang="fr-FR" sz="2400" b="0" i="0" u="none" strike="noStrike" kern="0" cap="none" spc="0" normalizeH="0" baseline="0" noProof="0" dirty="0">
              <a:ln>
                <a:noFill/>
              </a:ln>
              <a:solidFill>
                <a:srgbClr val="000000"/>
              </a:solidFill>
              <a:effectLst/>
              <a:uLnTx/>
              <a:uFillTx/>
              <a:latin typeface="+mj-lt"/>
              <a:cs typeface="Calibri" panose="020F0502020204030204" pitchFamily="34" charset="0"/>
              <a:sym typeface="Arial"/>
            </a:endParaRPr>
          </a:p>
          <a:p>
            <a:pPr marL="0" marR="0" lvl="0" indent="0" algn="ctr" defTabSz="914400" eaLnBrk="1" fontAlgn="auto" latinLnBrk="0" hangingPunct="1">
              <a:lnSpc>
                <a:spcPct val="100000"/>
              </a:lnSpc>
              <a:spcBef>
                <a:spcPts val="0"/>
              </a:spcBef>
              <a:spcAft>
                <a:spcPts val="0"/>
              </a:spcAft>
              <a:buClr>
                <a:srgbClr val="000000"/>
              </a:buClr>
              <a:buSzPts val="1100"/>
              <a:buFontTx/>
              <a:buNone/>
              <a:tabLst/>
              <a:defRPr/>
            </a:pPr>
            <a:endParaRPr lang="fr-FR" sz="2400" b="0" i="0" u="none" strike="noStrike" kern="0" cap="none" spc="0" normalizeH="0" baseline="0" noProof="0" dirty="0">
              <a:ln>
                <a:noFill/>
              </a:ln>
              <a:solidFill>
                <a:srgbClr val="000000"/>
              </a:solidFill>
              <a:effectLst/>
              <a:uLnTx/>
              <a:uFillTx/>
              <a:latin typeface="+mj-lt"/>
              <a:ea typeface="Cambria"/>
              <a:cs typeface="Calibri" panose="020F0502020204030204" pitchFamily="34" charset="0"/>
            </a:endParaRPr>
          </a:p>
        </p:txBody>
      </p:sp>
      <p:sp>
        <p:nvSpPr>
          <p:cNvPr id="37" name="Rectangle : coins arrondis 36">
            <a:extLst>
              <a:ext uri="{FF2B5EF4-FFF2-40B4-BE49-F238E27FC236}">
                <a16:creationId xmlns:a16="http://schemas.microsoft.com/office/drawing/2014/main" id="{21769278-30A1-47A4-83D9-F4083F0F67A6}"/>
              </a:ext>
            </a:extLst>
          </p:cNvPr>
          <p:cNvSpPr/>
          <p:nvPr/>
        </p:nvSpPr>
        <p:spPr>
          <a:xfrm rot="20364965">
            <a:off x="6795015" y="280786"/>
            <a:ext cx="1461837" cy="818232"/>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Vote</a:t>
            </a:r>
          </a:p>
        </p:txBody>
      </p:sp>
    </p:spTree>
    <p:extLst>
      <p:ext uri="{BB962C8B-B14F-4D97-AF65-F5344CB8AC3E}">
        <p14:creationId xmlns:p14="http://schemas.microsoft.com/office/powerpoint/2010/main" val="35572564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pPr marL="114300" indent="0">
              <a:buNone/>
            </a:pPr>
            <a:r>
              <a:rPr lang="fr-FR" sz="4800" b="1" dirty="0"/>
              <a:t>Questions ?</a:t>
            </a:r>
          </a:p>
        </p:txBody>
      </p:sp>
      <p:grpSp>
        <p:nvGrpSpPr>
          <p:cNvPr id="8" name="Groupe 7"/>
          <p:cNvGrpSpPr/>
          <p:nvPr/>
        </p:nvGrpSpPr>
        <p:grpSpPr>
          <a:xfrm>
            <a:off x="2339752" y="2737099"/>
            <a:ext cx="3456384" cy="3384376"/>
            <a:chOff x="5364088" y="1844824"/>
            <a:chExt cx="3456384" cy="3384376"/>
          </a:xfrm>
        </p:grpSpPr>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64088" y="1844824"/>
              <a:ext cx="3240360" cy="3240360"/>
            </a:xfrm>
            <a:prstGeom prst="rect">
              <a:avLst/>
            </a:prstGeom>
          </p:spPr>
        </p:pic>
        <p:sp>
          <p:nvSpPr>
            <p:cNvPr id="7" name="Rectangle 6"/>
            <p:cNvSpPr/>
            <p:nvPr/>
          </p:nvSpPr>
          <p:spPr>
            <a:xfrm>
              <a:off x="8028384" y="4869160"/>
              <a:ext cx="792088"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0" name="Titre 2"/>
          <p:cNvSpPr txBox="1">
            <a:spLocks/>
          </p:cNvSpPr>
          <p:nvPr/>
        </p:nvSpPr>
        <p:spPr>
          <a:xfrm>
            <a:off x="-50559" y="731837"/>
            <a:ext cx="7624142" cy="504056"/>
          </a:xfrm>
          <a:prstGeom prst="rect">
            <a:avLst/>
          </a:prstGeom>
        </p:spPr>
        <p:txBody>
          <a:bodyPr vert="horz" lIns="91440" tIns="45720" rIns="91440" bIns="45720" rtlCol="0" anchor="t" anchorCtr="0">
            <a:noAutofit/>
          </a:bodyPr>
          <a:lstStyle>
            <a:lvl1pPr algn="l" rtl="0" eaLnBrk="1" fontAlgn="base" hangingPunct="1">
              <a:lnSpc>
                <a:spcPts val="3000"/>
              </a:lnSpc>
              <a:spcBef>
                <a:spcPct val="0"/>
              </a:spcBef>
              <a:spcAft>
                <a:spcPct val="0"/>
              </a:spcAft>
              <a:defRPr sz="2400" b="1" kern="1200" cap="all" baseline="0">
                <a:solidFill>
                  <a:srgbClr val="20448F"/>
                </a:solidFill>
                <a:latin typeface="Verdana" panose="020B0604030504040204" pitchFamily="34" charset="0"/>
                <a:ea typeface="MS PGothic" pitchFamily="34" charset="-128"/>
                <a:cs typeface="Verdana" panose="020B0604030504040204" pitchFamily="34" charset="0"/>
              </a:defRPr>
            </a:lvl1pPr>
            <a:lvl2pPr algn="l" rtl="0" eaLnBrk="1" fontAlgn="base" hangingPunct="1">
              <a:lnSpc>
                <a:spcPts val="3000"/>
              </a:lnSpc>
              <a:spcBef>
                <a:spcPct val="0"/>
              </a:spcBef>
              <a:spcAft>
                <a:spcPct val="0"/>
              </a:spcAft>
              <a:defRPr sz="2400" b="1">
                <a:solidFill>
                  <a:srgbClr val="20448F"/>
                </a:solidFill>
                <a:latin typeface="Verdana" pitchFamily="34" charset="0"/>
                <a:ea typeface="MS PGothic" pitchFamily="34" charset="-128"/>
                <a:cs typeface="Verdana" pitchFamily="34" charset="0"/>
              </a:defRPr>
            </a:lvl2pPr>
            <a:lvl3pPr algn="l" rtl="0" eaLnBrk="1" fontAlgn="base" hangingPunct="1">
              <a:lnSpc>
                <a:spcPts val="3000"/>
              </a:lnSpc>
              <a:spcBef>
                <a:spcPct val="0"/>
              </a:spcBef>
              <a:spcAft>
                <a:spcPct val="0"/>
              </a:spcAft>
              <a:defRPr sz="2400" b="1">
                <a:solidFill>
                  <a:srgbClr val="20448F"/>
                </a:solidFill>
                <a:latin typeface="Verdana" pitchFamily="34" charset="0"/>
                <a:ea typeface="MS PGothic" pitchFamily="34" charset="-128"/>
                <a:cs typeface="Verdana" pitchFamily="34" charset="0"/>
              </a:defRPr>
            </a:lvl3pPr>
            <a:lvl4pPr algn="l" rtl="0" eaLnBrk="1" fontAlgn="base" hangingPunct="1">
              <a:lnSpc>
                <a:spcPts val="3000"/>
              </a:lnSpc>
              <a:spcBef>
                <a:spcPct val="0"/>
              </a:spcBef>
              <a:spcAft>
                <a:spcPct val="0"/>
              </a:spcAft>
              <a:defRPr sz="2400" b="1">
                <a:solidFill>
                  <a:srgbClr val="20448F"/>
                </a:solidFill>
                <a:latin typeface="Verdana" pitchFamily="34" charset="0"/>
                <a:ea typeface="MS PGothic" pitchFamily="34" charset="-128"/>
                <a:cs typeface="Verdana" pitchFamily="34" charset="0"/>
              </a:defRPr>
            </a:lvl4pPr>
            <a:lvl5pPr algn="l" rtl="0" eaLnBrk="1" fontAlgn="base" hangingPunct="1">
              <a:lnSpc>
                <a:spcPts val="3000"/>
              </a:lnSpc>
              <a:spcBef>
                <a:spcPct val="0"/>
              </a:spcBef>
              <a:spcAft>
                <a:spcPct val="0"/>
              </a:spcAft>
              <a:defRPr sz="2400" b="1">
                <a:solidFill>
                  <a:srgbClr val="20448F"/>
                </a:solidFill>
                <a:latin typeface="Verdana" pitchFamily="34" charset="0"/>
                <a:ea typeface="MS PGothic" pitchFamily="34" charset="-128"/>
                <a:cs typeface="Verdana" pitchFamily="34" charset="0"/>
              </a:defRPr>
            </a:lvl5pPr>
            <a:lvl6pPr marL="457200" algn="l" rtl="0" eaLnBrk="1" fontAlgn="base" hangingPunct="1">
              <a:spcBef>
                <a:spcPct val="0"/>
              </a:spcBef>
              <a:spcAft>
                <a:spcPct val="0"/>
              </a:spcAft>
              <a:defRPr sz="2400" b="1">
                <a:solidFill>
                  <a:srgbClr val="008295"/>
                </a:solidFill>
                <a:latin typeface="Verdana" pitchFamily="34" charset="0"/>
                <a:ea typeface="Verdana" pitchFamily="34" charset="0"/>
                <a:cs typeface="Verdana" pitchFamily="34" charset="0"/>
              </a:defRPr>
            </a:lvl6pPr>
            <a:lvl7pPr marL="914400" algn="l" rtl="0" eaLnBrk="1" fontAlgn="base" hangingPunct="1">
              <a:spcBef>
                <a:spcPct val="0"/>
              </a:spcBef>
              <a:spcAft>
                <a:spcPct val="0"/>
              </a:spcAft>
              <a:defRPr sz="2400" b="1">
                <a:solidFill>
                  <a:srgbClr val="008295"/>
                </a:solidFill>
                <a:latin typeface="Verdana" pitchFamily="34" charset="0"/>
                <a:ea typeface="Verdana" pitchFamily="34" charset="0"/>
                <a:cs typeface="Verdana" pitchFamily="34" charset="0"/>
              </a:defRPr>
            </a:lvl7pPr>
            <a:lvl8pPr marL="1371600" algn="l" rtl="0" eaLnBrk="1" fontAlgn="base" hangingPunct="1">
              <a:spcBef>
                <a:spcPct val="0"/>
              </a:spcBef>
              <a:spcAft>
                <a:spcPct val="0"/>
              </a:spcAft>
              <a:defRPr sz="2400" b="1">
                <a:solidFill>
                  <a:srgbClr val="008295"/>
                </a:solidFill>
                <a:latin typeface="Verdana" pitchFamily="34" charset="0"/>
                <a:ea typeface="Verdana" pitchFamily="34" charset="0"/>
                <a:cs typeface="Verdana" pitchFamily="34" charset="0"/>
              </a:defRPr>
            </a:lvl8pPr>
            <a:lvl9pPr marL="1828800" algn="l" rtl="0" eaLnBrk="1" fontAlgn="base" hangingPunct="1">
              <a:spcBef>
                <a:spcPct val="0"/>
              </a:spcBef>
              <a:spcAft>
                <a:spcPct val="0"/>
              </a:spcAft>
              <a:defRPr sz="2400" b="1">
                <a:solidFill>
                  <a:srgbClr val="008295"/>
                </a:solidFill>
                <a:latin typeface="Verdana" pitchFamily="34" charset="0"/>
                <a:ea typeface="Verdana" pitchFamily="34" charset="0"/>
                <a:cs typeface="Verdana" pitchFamily="34" charset="0"/>
              </a:defRPr>
            </a:lvl9pPr>
          </a:lstStyle>
          <a:p>
            <a:r>
              <a:rPr lang="fr-FR" sz="3200" dirty="0"/>
              <a:t>Merci pour votre attention</a:t>
            </a:r>
          </a:p>
        </p:txBody>
      </p:sp>
    </p:spTree>
    <p:extLst>
      <p:ext uri="{BB962C8B-B14F-4D97-AF65-F5344CB8AC3E}">
        <p14:creationId xmlns:p14="http://schemas.microsoft.com/office/powerpoint/2010/main" val="8961366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CAC512-B0C3-5D3B-ADA4-5ACA3BDC501F}"/>
              </a:ext>
            </a:extLst>
          </p:cNvPr>
          <p:cNvSpPr>
            <a:spLocks noGrp="1"/>
          </p:cNvSpPr>
          <p:nvPr>
            <p:ph type="title"/>
          </p:nvPr>
        </p:nvSpPr>
        <p:spPr/>
        <p:txBody>
          <a:bodyPr/>
          <a:lstStyle/>
          <a:p>
            <a:r>
              <a:rPr lang="fr-FR" sz="2000" dirty="0">
                <a:solidFill>
                  <a:schemeClr val="accent2"/>
                </a:solidFill>
              </a:rPr>
              <a:t>Création d’un nouveau type de membre :   membre « réserviste »</a:t>
            </a:r>
            <a:br>
              <a:rPr lang="fr-FR" sz="4000" dirty="0"/>
            </a:br>
            <a:endParaRPr lang="fr-FR" sz="2400" dirty="0"/>
          </a:p>
        </p:txBody>
      </p:sp>
      <p:sp>
        <p:nvSpPr>
          <p:cNvPr id="3" name="Espace réservé de la date 2">
            <a:extLst>
              <a:ext uri="{FF2B5EF4-FFF2-40B4-BE49-F238E27FC236}">
                <a16:creationId xmlns:a16="http://schemas.microsoft.com/office/drawing/2014/main" id="{53FDA961-81BC-9198-5A63-414409DD8AC3}"/>
              </a:ext>
            </a:extLst>
          </p:cNvPr>
          <p:cNvSpPr>
            <a:spLocks noGrp="1"/>
          </p:cNvSpPr>
          <p:nvPr>
            <p:ph type="dt" sz="half" idx="10"/>
          </p:nvPr>
        </p:nvSpPr>
        <p:spPr/>
        <p:txBody>
          <a:bodyPr/>
          <a:lstStyle/>
          <a:p>
            <a:fld id="{E0CCE76E-4C6B-44CF-85BD-7B763D71FFE8}" type="datetime1">
              <a:rPr lang="fr-FR" smtClean="0"/>
              <a:pPr/>
              <a:t>11/07/2025</a:t>
            </a:fld>
            <a:endParaRPr lang="fr-FR"/>
          </a:p>
        </p:txBody>
      </p:sp>
      <p:sp>
        <p:nvSpPr>
          <p:cNvPr id="4" name="Espace réservé du numéro de diapositive 3">
            <a:extLst>
              <a:ext uri="{FF2B5EF4-FFF2-40B4-BE49-F238E27FC236}">
                <a16:creationId xmlns:a16="http://schemas.microsoft.com/office/drawing/2014/main" id="{88FBF388-36E4-3209-5379-6F165E85DD88}"/>
              </a:ext>
            </a:extLst>
          </p:cNvPr>
          <p:cNvSpPr>
            <a:spLocks noGrp="1"/>
          </p:cNvSpPr>
          <p:nvPr>
            <p:ph type="sldNum" sz="quarter" idx="12"/>
          </p:nvPr>
        </p:nvSpPr>
        <p:spPr/>
        <p:txBody>
          <a:bodyPr/>
          <a:lstStyle/>
          <a:p>
            <a:fld id="{9104B9A0-81EE-4B66-8AEA-0B424C400C9A}" type="slidenum">
              <a:rPr lang="fr-FR" smtClean="0"/>
              <a:pPr/>
              <a:t>3</a:t>
            </a:fld>
            <a:endParaRPr lang="fr-FR"/>
          </a:p>
        </p:txBody>
      </p:sp>
      <p:sp>
        <p:nvSpPr>
          <p:cNvPr id="12" name="ZoneTexte 11">
            <a:extLst>
              <a:ext uri="{FF2B5EF4-FFF2-40B4-BE49-F238E27FC236}">
                <a16:creationId xmlns:a16="http://schemas.microsoft.com/office/drawing/2014/main" id="{BB37D33A-FA2C-11B6-A0DF-DE3F5F2273A3}"/>
              </a:ext>
            </a:extLst>
          </p:cNvPr>
          <p:cNvSpPr txBox="1"/>
          <p:nvPr/>
        </p:nvSpPr>
        <p:spPr>
          <a:xfrm>
            <a:off x="457200" y="1122325"/>
            <a:ext cx="6939885" cy="5447645"/>
          </a:xfrm>
          <a:prstGeom prst="rect">
            <a:avLst/>
          </a:prstGeom>
          <a:noFill/>
        </p:spPr>
        <p:txBody>
          <a:bodyPr wrap="square">
            <a:spAutoFit/>
          </a:bodyPr>
          <a:lstStyle/>
          <a:p>
            <a:r>
              <a:rPr lang="fr-FR" sz="1100" b="1" dirty="0">
                <a:solidFill>
                  <a:schemeClr val="tx2"/>
                </a:solidFill>
                <a:effectLst/>
                <a:latin typeface="Arial" panose="020B0604020202020204" pitchFamily="34" charset="0"/>
                <a:ea typeface="Aptos" panose="020B0004020202020204" pitchFamily="34" charset="0"/>
                <a:cs typeface="Aptos" panose="020B0004020202020204" pitchFamily="34" charset="0"/>
              </a:rPr>
              <a:t>Art 5 </a:t>
            </a:r>
            <a:r>
              <a:rPr lang="fr-FR" sz="1100" b="1" dirty="0">
                <a:solidFill>
                  <a:srgbClr val="000000"/>
                </a:solidFill>
                <a:effectLst/>
                <a:latin typeface="Arial" panose="020B0604020202020204" pitchFamily="34" charset="0"/>
                <a:ea typeface="Aptos" panose="020B0004020202020204" pitchFamily="34" charset="0"/>
                <a:cs typeface="Aptos" panose="020B0004020202020204" pitchFamily="34" charset="0"/>
              </a:rPr>
              <a:t>– Composition</a:t>
            </a:r>
            <a:endParaRPr lang="fr-FR" sz="1100" dirty="0">
              <a:effectLst/>
              <a:latin typeface="Aptos" panose="020B0004020202020204" pitchFamily="34" charset="0"/>
              <a:ea typeface="Aptos" panose="020B0004020202020204" pitchFamily="34" charset="0"/>
              <a:cs typeface="Aptos" panose="020B0004020202020204" pitchFamily="34" charset="0"/>
            </a:endParaRPr>
          </a:p>
          <a:p>
            <a:r>
              <a:rPr lang="fr-FR" sz="1100" dirty="0">
                <a:solidFill>
                  <a:srgbClr val="000000"/>
                </a:solidFill>
                <a:effectLst/>
                <a:latin typeface="Times New Roman" panose="02020603050405020304" pitchFamily="18" charset="0"/>
                <a:ea typeface="Aptos" panose="020B0004020202020204" pitchFamily="34" charset="0"/>
                <a:cs typeface="Aptos" panose="020B0004020202020204" pitchFamily="34" charset="0"/>
              </a:rPr>
              <a:t>Le CCA se compose de personnes morales et physiques majeures, qui sont soit membres actifs,</a:t>
            </a:r>
            <a:endParaRPr lang="fr-FR" sz="1100" dirty="0">
              <a:effectLst/>
              <a:latin typeface="Aptos" panose="020B0004020202020204" pitchFamily="34" charset="0"/>
              <a:ea typeface="Aptos" panose="020B0004020202020204" pitchFamily="34" charset="0"/>
              <a:cs typeface="Aptos" panose="020B0004020202020204" pitchFamily="34" charset="0"/>
            </a:endParaRPr>
          </a:p>
          <a:p>
            <a:r>
              <a:rPr lang="fr-FR" sz="1100" dirty="0">
                <a:solidFill>
                  <a:schemeClr val="accent1"/>
                </a:solidFill>
                <a:effectLst/>
                <a:latin typeface="Times New Roman" panose="02020603050405020304" pitchFamily="18" charset="0"/>
                <a:ea typeface="Aptos" panose="020B0004020202020204" pitchFamily="34" charset="0"/>
                <a:cs typeface="Aptos" panose="020B0004020202020204" pitchFamily="34" charset="0"/>
              </a:rPr>
              <a:t>réservistes, </a:t>
            </a:r>
            <a:r>
              <a:rPr lang="fr-FR" sz="1100" dirty="0">
                <a:solidFill>
                  <a:srgbClr val="000000"/>
                </a:solidFill>
                <a:effectLst/>
                <a:latin typeface="Times New Roman" panose="02020603050405020304" pitchFamily="18" charset="0"/>
                <a:ea typeface="Aptos" panose="020B0004020202020204" pitchFamily="34" charset="0"/>
                <a:cs typeface="Aptos" panose="020B0004020202020204" pitchFamily="34" charset="0"/>
              </a:rPr>
              <a:t>d’honneur ou bienfaiteurs. Tous ces membres doivent respecter les statuts, le règlement</a:t>
            </a:r>
            <a:endParaRPr lang="fr-FR" sz="1100" dirty="0">
              <a:effectLst/>
              <a:latin typeface="Aptos" panose="020B0004020202020204" pitchFamily="34" charset="0"/>
              <a:ea typeface="Aptos" panose="020B0004020202020204" pitchFamily="34" charset="0"/>
              <a:cs typeface="Aptos" panose="020B0004020202020204" pitchFamily="34" charset="0"/>
            </a:endParaRPr>
          </a:p>
          <a:p>
            <a:r>
              <a:rPr lang="fr-FR" sz="1100" dirty="0">
                <a:solidFill>
                  <a:srgbClr val="000000"/>
                </a:solidFill>
                <a:effectLst/>
                <a:latin typeface="Times New Roman" panose="02020603050405020304" pitchFamily="18" charset="0"/>
                <a:ea typeface="Aptos" panose="020B0004020202020204" pitchFamily="34" charset="0"/>
                <a:cs typeface="Aptos" panose="020B0004020202020204" pitchFamily="34" charset="0"/>
              </a:rPr>
              <a:t>intérieur et les décisions des organes du CCA.</a:t>
            </a:r>
          </a:p>
          <a:p>
            <a:endParaRPr lang="fr-FR" sz="1100" dirty="0">
              <a:effectLst/>
              <a:latin typeface="Aptos" panose="020B0004020202020204" pitchFamily="34" charset="0"/>
              <a:ea typeface="Aptos" panose="020B0004020202020204" pitchFamily="34" charset="0"/>
              <a:cs typeface="Aptos" panose="020B0004020202020204" pitchFamily="34" charset="0"/>
            </a:endParaRPr>
          </a:p>
          <a:p>
            <a:r>
              <a:rPr lang="fr-FR" sz="1100" b="1" dirty="0">
                <a:solidFill>
                  <a:srgbClr val="000000"/>
                </a:solidFill>
                <a:effectLst/>
                <a:latin typeface="Times New Roman" panose="02020603050405020304" pitchFamily="18" charset="0"/>
                <a:ea typeface="Aptos" panose="020B0004020202020204" pitchFamily="34" charset="0"/>
                <a:cs typeface="Aptos" panose="020B0004020202020204" pitchFamily="34" charset="0"/>
              </a:rPr>
              <a:t>A - Membre actif  </a:t>
            </a:r>
            <a:r>
              <a:rPr lang="fr-FR" sz="1100" i="1" dirty="0">
                <a:solidFill>
                  <a:srgbClr val="000000"/>
                </a:solidFill>
                <a:effectLst/>
                <a:latin typeface="Times New Roman" panose="02020603050405020304" pitchFamily="18" charset="0"/>
                <a:ea typeface="Aptos" panose="020B0004020202020204" pitchFamily="34" charset="0"/>
                <a:cs typeface="Aptos" panose="020B0004020202020204" pitchFamily="34" charset="0"/>
              </a:rPr>
              <a:t>(inchangé)   		</a:t>
            </a:r>
            <a:r>
              <a:rPr lang="fr-FR" sz="1100" i="1" dirty="0">
                <a:solidFill>
                  <a:schemeClr val="accent3">
                    <a:lumMod val="75000"/>
                  </a:schemeClr>
                </a:solidFill>
                <a:highlight>
                  <a:srgbClr val="FFFF00"/>
                </a:highlight>
                <a:latin typeface="Times New Roman" panose="02020603050405020304" pitchFamily="18" charset="0"/>
              </a:rPr>
              <a:t>la majorité des membres</a:t>
            </a:r>
          </a:p>
          <a:p>
            <a:endParaRPr lang="fr-FR" sz="1100" i="1" dirty="0">
              <a:effectLst/>
              <a:latin typeface="Aptos" panose="020B0004020202020204" pitchFamily="34" charset="0"/>
              <a:ea typeface="Aptos" panose="020B0004020202020204" pitchFamily="34" charset="0"/>
              <a:cs typeface="Aptos" panose="020B0004020202020204" pitchFamily="34" charset="0"/>
            </a:endParaRPr>
          </a:p>
          <a:p>
            <a:r>
              <a:rPr lang="fr-FR" sz="1100" b="1" dirty="0">
                <a:solidFill>
                  <a:srgbClr val="000000"/>
                </a:solidFill>
                <a:latin typeface="Times New Roman" panose="02020603050405020304" pitchFamily="18" charset="0"/>
              </a:rPr>
              <a:t>B - Membre réserviste</a:t>
            </a:r>
          </a:p>
          <a:p>
            <a:r>
              <a:rPr lang="fr-FR" sz="1100" dirty="0">
                <a:solidFill>
                  <a:schemeClr val="accent1"/>
                </a:solidFill>
                <a:latin typeface="Times New Roman" panose="02020603050405020304" pitchFamily="18" charset="0"/>
              </a:rPr>
              <a:t>Est membre réserviste, tout ancien adhérent du Club, soit à titre individuel, soit au sein d'un organisme, </a:t>
            </a:r>
            <a:r>
              <a:rPr lang="fr-FR" sz="1100" dirty="0">
                <a:solidFill>
                  <a:schemeClr val="accent3">
                    <a:lumMod val="75000"/>
                  </a:schemeClr>
                </a:solidFill>
                <a:latin typeface="Times New Roman" panose="02020603050405020304" pitchFamily="18" charset="0"/>
              </a:rPr>
              <a:t>désormais à la retraite (ou entré dans un dispositif de préparation à la retraite) et qui manifeste son souhait </a:t>
            </a:r>
            <a:r>
              <a:rPr lang="fr-FR" sz="1100" dirty="0">
                <a:solidFill>
                  <a:schemeClr val="accent1"/>
                </a:solidFill>
                <a:latin typeface="Times New Roman" panose="02020603050405020304" pitchFamily="18" charset="0"/>
              </a:rPr>
              <a:t>d'apporter ses compétences et du temps au bénéfice du CCA. Cette candidature spécifique doit recueillir </a:t>
            </a:r>
            <a:r>
              <a:rPr lang="fr-FR" sz="1100" dirty="0">
                <a:solidFill>
                  <a:schemeClr val="accent3">
                    <a:lumMod val="75000"/>
                  </a:schemeClr>
                </a:solidFill>
                <a:latin typeface="Times New Roman" panose="02020603050405020304" pitchFamily="18" charset="0"/>
              </a:rPr>
              <a:t>l’accord préalable du bureau </a:t>
            </a:r>
            <a:r>
              <a:rPr lang="fr-FR" sz="1100" dirty="0">
                <a:solidFill>
                  <a:schemeClr val="accent1"/>
                </a:solidFill>
                <a:latin typeface="Times New Roman" panose="02020603050405020304" pitchFamily="18" charset="0"/>
              </a:rPr>
              <a:t>pour ensuite être </a:t>
            </a:r>
            <a:r>
              <a:rPr lang="fr-FR" sz="1100" dirty="0">
                <a:solidFill>
                  <a:schemeClr val="accent3">
                    <a:lumMod val="75000"/>
                  </a:schemeClr>
                </a:solidFill>
                <a:latin typeface="Times New Roman" panose="02020603050405020304" pitchFamily="18" charset="0"/>
              </a:rPr>
              <a:t>validée par le conseil d'administration du Club.</a:t>
            </a:r>
          </a:p>
          <a:p>
            <a:endParaRPr lang="fr-FR" sz="1100" dirty="0">
              <a:solidFill>
                <a:schemeClr val="accent1"/>
              </a:solidFill>
              <a:latin typeface="Times New Roman" panose="02020603050405020304" pitchFamily="18" charset="0"/>
            </a:endParaRPr>
          </a:p>
          <a:p>
            <a:r>
              <a:rPr lang="fr-FR" sz="1100" dirty="0">
                <a:solidFill>
                  <a:schemeClr val="accent3">
                    <a:lumMod val="75000"/>
                  </a:schemeClr>
                </a:solidFill>
                <a:latin typeface="Times New Roman" panose="02020603050405020304" pitchFamily="18" charset="0"/>
              </a:rPr>
              <a:t>Les membres réservistes apportent de l’aide au bureau et au conseil d’administration</a:t>
            </a:r>
            <a:r>
              <a:rPr lang="fr-FR" sz="1100" dirty="0">
                <a:solidFill>
                  <a:schemeClr val="accent1"/>
                </a:solidFill>
                <a:latin typeface="Times New Roman" panose="02020603050405020304" pitchFamily="18" charset="0"/>
              </a:rPr>
              <a:t> dans les tâches courantes du Club et suivant les besoins exprimés par ces instances. Ils sont soumis au strict respect du règlement intérieur, comme tout membre du Club. Les modalités relatives à la sortie du CCA, démission ou radiation de l'article 7 sont applicables aux membres réservistes. </a:t>
            </a:r>
          </a:p>
          <a:p>
            <a:endParaRPr lang="fr-FR" sz="1100" dirty="0">
              <a:solidFill>
                <a:schemeClr val="accent1"/>
              </a:solidFill>
              <a:latin typeface="Times New Roman" panose="02020603050405020304" pitchFamily="18" charset="0"/>
            </a:endParaRPr>
          </a:p>
          <a:p>
            <a:r>
              <a:rPr lang="fr-FR" sz="1100" dirty="0">
                <a:solidFill>
                  <a:schemeClr val="accent1"/>
                </a:solidFill>
                <a:latin typeface="Times New Roman" panose="02020603050405020304" pitchFamily="18" charset="0"/>
              </a:rPr>
              <a:t>Les réservistes peuvent se porter candidats </a:t>
            </a:r>
            <a:r>
              <a:rPr lang="fr-FR" sz="1100" dirty="0">
                <a:solidFill>
                  <a:schemeClr val="accent3">
                    <a:lumMod val="75000"/>
                  </a:schemeClr>
                </a:solidFill>
                <a:latin typeface="Times New Roman" panose="02020603050405020304" pitchFamily="18" charset="0"/>
              </a:rPr>
              <a:t>au conseil d'administration, dans la limite de 2 personnes et, au bureau, dans la limite d'1 personne</a:t>
            </a:r>
            <a:r>
              <a:rPr lang="fr-FR" sz="1100" dirty="0">
                <a:solidFill>
                  <a:schemeClr val="accent1"/>
                </a:solidFill>
                <a:latin typeface="Times New Roman" panose="02020603050405020304" pitchFamily="18" charset="0"/>
              </a:rPr>
              <a:t>. Ils disposent des mêmes droits que les autres membres du Conseil d'administration et du bureau. Le titre de membre réserviste confère aux personnes qui l’ont obtenu le droit d'assister aux activités et manifestations organisées par le CCA, moyennant une cotisation symbolique.  </a:t>
            </a:r>
            <a:r>
              <a:rPr lang="fr-FR" sz="1100" i="1" dirty="0">
                <a:solidFill>
                  <a:schemeClr val="accent1"/>
                </a:solidFill>
                <a:highlight>
                  <a:srgbClr val="FFFF00"/>
                </a:highlight>
                <a:latin typeface="Times New Roman" panose="02020603050405020304" pitchFamily="18" charset="0"/>
              </a:rPr>
              <a:t>(fixée à 10</a:t>
            </a:r>
            <a:r>
              <a:rPr lang="fr-FR" sz="1100" i="1" dirty="0">
                <a:solidFill>
                  <a:schemeClr val="accent3">
                    <a:lumMod val="75000"/>
                  </a:schemeClr>
                </a:solidFill>
                <a:highlight>
                  <a:srgbClr val="FFFF00"/>
                </a:highlight>
                <a:latin typeface="Times New Roman" panose="02020603050405020304" pitchFamily="18" charset="0"/>
              </a:rPr>
              <a:t>€ pour 2025-26)</a:t>
            </a:r>
          </a:p>
          <a:p>
            <a:endParaRPr lang="fr-FR" sz="1100" dirty="0">
              <a:solidFill>
                <a:schemeClr val="accent1"/>
              </a:solidFill>
              <a:latin typeface="Times New Roman" panose="02020603050405020304" pitchFamily="18" charset="0"/>
            </a:endParaRPr>
          </a:p>
          <a:p>
            <a:r>
              <a:rPr lang="fr-FR" sz="1100" dirty="0">
                <a:solidFill>
                  <a:schemeClr val="accent3">
                    <a:lumMod val="75000"/>
                  </a:schemeClr>
                </a:solidFill>
                <a:latin typeface="Times New Roman" panose="02020603050405020304" pitchFamily="18" charset="0"/>
              </a:rPr>
              <a:t>Le statut de réserviste est limité à une durée de 5 ans après la date de cessation d’activité de la personne, non renouvelable.</a:t>
            </a:r>
          </a:p>
          <a:p>
            <a:r>
              <a:rPr lang="fr-FR" sz="1100" dirty="0">
                <a:solidFill>
                  <a:schemeClr val="accent1"/>
                </a:solidFill>
                <a:latin typeface="Times New Roman" panose="02020603050405020304" pitchFamily="18" charset="0"/>
              </a:rPr>
              <a:t> </a:t>
            </a:r>
          </a:p>
          <a:p>
            <a:r>
              <a:rPr lang="fr-FR" sz="1100" b="1" dirty="0">
                <a:solidFill>
                  <a:srgbClr val="000000"/>
                </a:solidFill>
                <a:effectLst/>
                <a:latin typeface="Times New Roman" panose="02020603050405020304" pitchFamily="18" charset="0"/>
                <a:ea typeface="Aptos" panose="020B0004020202020204" pitchFamily="34" charset="0"/>
                <a:cs typeface="Aptos" panose="020B0004020202020204" pitchFamily="34" charset="0"/>
              </a:rPr>
              <a:t>C - Membre </a:t>
            </a:r>
            <a:r>
              <a:rPr lang="fr-FR" sz="1100" b="1" dirty="0">
                <a:solidFill>
                  <a:srgbClr val="000000"/>
                </a:solidFill>
                <a:latin typeface="Times New Roman" panose="02020603050405020304" pitchFamily="18" charset="0"/>
              </a:rPr>
              <a:t>d’honneur </a:t>
            </a:r>
            <a:r>
              <a:rPr lang="fr-FR" sz="1100" i="1" dirty="0">
                <a:solidFill>
                  <a:srgbClr val="000000"/>
                </a:solidFill>
                <a:latin typeface="Times New Roman" panose="02020603050405020304" pitchFamily="18" charset="0"/>
              </a:rPr>
              <a:t>(inchangé)	</a:t>
            </a:r>
            <a:r>
              <a:rPr lang="fr-FR" sz="1100" i="1" dirty="0">
                <a:solidFill>
                  <a:schemeClr val="accent3">
                    <a:lumMod val="75000"/>
                  </a:schemeClr>
                </a:solidFill>
                <a:highlight>
                  <a:srgbClr val="FFFF00"/>
                </a:highlight>
                <a:latin typeface="Times New Roman" panose="02020603050405020304" pitchFamily="18" charset="0"/>
              </a:rPr>
              <a:t>0 actuellement</a:t>
            </a:r>
          </a:p>
          <a:p>
            <a:endParaRPr lang="fr-FR" sz="1100" i="1" dirty="0">
              <a:solidFill>
                <a:schemeClr val="accent3">
                  <a:lumMod val="75000"/>
                </a:schemeClr>
              </a:solidFill>
              <a:latin typeface="Times New Roman" panose="02020603050405020304" pitchFamily="18" charset="0"/>
            </a:endParaRPr>
          </a:p>
          <a:p>
            <a:r>
              <a:rPr lang="fr-FR" sz="1100" b="1" dirty="0">
                <a:solidFill>
                  <a:srgbClr val="000000"/>
                </a:solidFill>
                <a:latin typeface="Times New Roman" panose="02020603050405020304" pitchFamily="18" charset="0"/>
                <a:ea typeface="Aptos" panose="020B0004020202020204" pitchFamily="34" charset="0"/>
                <a:cs typeface="Aptos" panose="020B0004020202020204" pitchFamily="34" charset="0"/>
              </a:rPr>
              <a:t>D</a:t>
            </a:r>
            <a:r>
              <a:rPr lang="fr-FR" sz="1100" b="1" dirty="0">
                <a:solidFill>
                  <a:srgbClr val="000000"/>
                </a:solidFill>
                <a:effectLst/>
                <a:latin typeface="Times New Roman" panose="02020603050405020304" pitchFamily="18" charset="0"/>
                <a:ea typeface="Aptos" panose="020B0004020202020204" pitchFamily="34" charset="0"/>
                <a:cs typeface="Aptos" panose="020B0004020202020204" pitchFamily="34" charset="0"/>
              </a:rPr>
              <a:t> - Membre bienfaiteurs </a:t>
            </a:r>
            <a:r>
              <a:rPr lang="fr-FR" sz="1100" i="1" dirty="0">
                <a:solidFill>
                  <a:srgbClr val="000000"/>
                </a:solidFill>
                <a:latin typeface="Times New Roman" panose="02020603050405020304" pitchFamily="18" charset="0"/>
              </a:rPr>
              <a:t>(inchangé)	</a:t>
            </a:r>
            <a:r>
              <a:rPr lang="fr-FR" sz="1100" i="1" dirty="0">
                <a:solidFill>
                  <a:schemeClr val="accent3">
                    <a:lumMod val="75000"/>
                  </a:schemeClr>
                </a:solidFill>
                <a:highlight>
                  <a:srgbClr val="FFFF00"/>
                </a:highlight>
                <a:latin typeface="Times New Roman" panose="02020603050405020304" pitchFamily="18" charset="0"/>
              </a:rPr>
              <a:t>0 actuellement </a:t>
            </a:r>
          </a:p>
          <a:p>
            <a:endParaRPr lang="fr-FR" sz="1100" i="1" dirty="0">
              <a:solidFill>
                <a:srgbClr val="000000"/>
              </a:solidFill>
              <a:latin typeface="Times New Roman" panose="02020603050405020304" pitchFamily="18" charset="0"/>
            </a:endParaRPr>
          </a:p>
          <a:p>
            <a:endParaRPr lang="fr-FR" sz="1800" dirty="0">
              <a:effectLst/>
              <a:latin typeface="Aptos" panose="020B0004020202020204" pitchFamily="34" charset="0"/>
              <a:ea typeface="Aptos" panose="020B0004020202020204" pitchFamily="34" charset="0"/>
              <a:cs typeface="Aptos" panose="020B0004020202020204" pitchFamily="34" charset="0"/>
            </a:endParaRPr>
          </a:p>
        </p:txBody>
      </p:sp>
      <p:pic>
        <p:nvPicPr>
          <p:cNvPr id="15" name="Image 14">
            <a:extLst>
              <a:ext uri="{FF2B5EF4-FFF2-40B4-BE49-F238E27FC236}">
                <a16:creationId xmlns:a16="http://schemas.microsoft.com/office/drawing/2014/main" id="{FBE1F59F-7D94-3E54-7394-C6E2FADBAE16}"/>
              </a:ext>
            </a:extLst>
          </p:cNvPr>
          <p:cNvPicPr>
            <a:picLocks noChangeAspect="1"/>
          </p:cNvPicPr>
          <p:nvPr/>
        </p:nvPicPr>
        <p:blipFill>
          <a:blip r:embed="rId2"/>
          <a:stretch>
            <a:fillRect/>
          </a:stretch>
        </p:blipFill>
        <p:spPr>
          <a:xfrm>
            <a:off x="8015385" y="114555"/>
            <a:ext cx="890093" cy="731583"/>
          </a:xfrm>
          <a:prstGeom prst="rect">
            <a:avLst/>
          </a:prstGeom>
        </p:spPr>
      </p:pic>
    </p:spTree>
    <p:extLst>
      <p:ext uri="{BB962C8B-B14F-4D97-AF65-F5344CB8AC3E}">
        <p14:creationId xmlns:p14="http://schemas.microsoft.com/office/powerpoint/2010/main" val="516240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0BE02AA-E6EA-1B6C-AB0C-F86F7126299E}"/>
              </a:ext>
            </a:extLst>
          </p:cNvPr>
          <p:cNvSpPr>
            <a:spLocks noGrp="1"/>
          </p:cNvSpPr>
          <p:nvPr>
            <p:ph type="title"/>
          </p:nvPr>
        </p:nvSpPr>
        <p:spPr/>
        <p:txBody>
          <a:bodyPr/>
          <a:lstStyle/>
          <a:p>
            <a:r>
              <a:rPr lang="fr-FR" sz="2800" dirty="0"/>
              <a:t>Le Conseil d’Administration, à l’unanimité, valide la nomination de 3 réservistes en 2025</a:t>
            </a:r>
          </a:p>
        </p:txBody>
      </p:sp>
      <p:sp>
        <p:nvSpPr>
          <p:cNvPr id="3" name="Espace réservé de la date 2">
            <a:extLst>
              <a:ext uri="{FF2B5EF4-FFF2-40B4-BE49-F238E27FC236}">
                <a16:creationId xmlns:a16="http://schemas.microsoft.com/office/drawing/2014/main" id="{E119A33A-1D35-3AF9-CE2B-EC1AF110EDB9}"/>
              </a:ext>
            </a:extLst>
          </p:cNvPr>
          <p:cNvSpPr>
            <a:spLocks noGrp="1"/>
          </p:cNvSpPr>
          <p:nvPr>
            <p:ph type="dt" sz="half" idx="10"/>
          </p:nvPr>
        </p:nvSpPr>
        <p:spPr/>
        <p:txBody>
          <a:bodyPr/>
          <a:lstStyle/>
          <a:p>
            <a:fld id="{E0CCE76E-4C6B-44CF-85BD-7B763D71FFE8}" type="datetime1">
              <a:rPr lang="fr-FR" smtClean="0"/>
              <a:pPr/>
              <a:t>11/07/2025</a:t>
            </a:fld>
            <a:endParaRPr lang="fr-FR"/>
          </a:p>
        </p:txBody>
      </p:sp>
      <p:sp>
        <p:nvSpPr>
          <p:cNvPr id="4" name="Espace réservé du numéro de diapositive 3">
            <a:extLst>
              <a:ext uri="{FF2B5EF4-FFF2-40B4-BE49-F238E27FC236}">
                <a16:creationId xmlns:a16="http://schemas.microsoft.com/office/drawing/2014/main" id="{10682294-BF53-D0E2-DC05-7EF6A68AA9D8}"/>
              </a:ext>
            </a:extLst>
          </p:cNvPr>
          <p:cNvSpPr>
            <a:spLocks noGrp="1"/>
          </p:cNvSpPr>
          <p:nvPr>
            <p:ph type="sldNum" sz="quarter" idx="12"/>
          </p:nvPr>
        </p:nvSpPr>
        <p:spPr/>
        <p:txBody>
          <a:bodyPr/>
          <a:lstStyle/>
          <a:p>
            <a:fld id="{9104B9A0-81EE-4B66-8AEA-0B424C400C9A}" type="slidenum">
              <a:rPr lang="fr-FR" smtClean="0"/>
              <a:pPr/>
              <a:t>4</a:t>
            </a:fld>
            <a:endParaRPr lang="fr-FR"/>
          </a:p>
        </p:txBody>
      </p:sp>
      <p:sp>
        <p:nvSpPr>
          <p:cNvPr id="5" name="ZoneTexte 4">
            <a:extLst>
              <a:ext uri="{FF2B5EF4-FFF2-40B4-BE49-F238E27FC236}">
                <a16:creationId xmlns:a16="http://schemas.microsoft.com/office/drawing/2014/main" id="{A7A97D44-BDA5-6C7B-C029-28781ADC473E}"/>
              </a:ext>
            </a:extLst>
          </p:cNvPr>
          <p:cNvSpPr txBox="1"/>
          <p:nvPr/>
        </p:nvSpPr>
        <p:spPr>
          <a:xfrm>
            <a:off x="611560" y="1916832"/>
            <a:ext cx="6336704" cy="4801314"/>
          </a:xfrm>
          <a:prstGeom prst="rect">
            <a:avLst/>
          </a:prstGeom>
          <a:noFill/>
        </p:spPr>
        <p:txBody>
          <a:bodyPr wrap="square" rtlCol="0">
            <a:spAutoFit/>
          </a:bodyPr>
          <a:lstStyle/>
          <a:p>
            <a:pPr marL="285750" indent="-285750">
              <a:buFont typeface="Arial" panose="020B0604020202020204" pitchFamily="34" charset="0"/>
              <a:buChar char="•"/>
            </a:pPr>
            <a:r>
              <a:rPr lang="fr-FR" dirty="0">
                <a:solidFill>
                  <a:schemeClr val="accent3"/>
                </a:solidFill>
              </a:rPr>
              <a:t>Sylvie DEPRUN</a:t>
            </a:r>
            <a:r>
              <a:rPr lang="fr-FR" dirty="0"/>
              <a:t>, en partance de chez ALLIANZ France</a:t>
            </a:r>
          </a:p>
          <a:p>
            <a:pPr marL="285750" indent="-285750">
              <a:buFont typeface="Arial" panose="020B0604020202020204" pitchFamily="34" charset="0"/>
              <a:buChar char="•"/>
            </a:pPr>
            <a:r>
              <a:rPr lang="fr-FR" dirty="0">
                <a:solidFill>
                  <a:schemeClr val="accent2"/>
                </a:solidFill>
              </a:rPr>
              <a:t>Chantal SURIN</a:t>
            </a:r>
            <a:r>
              <a:rPr lang="fr-FR" dirty="0"/>
              <a:t>, retraitée de la CDC</a:t>
            </a:r>
          </a:p>
          <a:p>
            <a:pPr marL="285750" indent="-285750">
              <a:buFont typeface="Arial" panose="020B0604020202020204" pitchFamily="34" charset="0"/>
              <a:buChar char="•"/>
            </a:pPr>
            <a:r>
              <a:rPr lang="fr-FR" dirty="0">
                <a:solidFill>
                  <a:schemeClr val="accent1"/>
                </a:solidFill>
              </a:rPr>
              <a:t>Bruno LENORMANT</a:t>
            </a:r>
            <a:r>
              <a:rPr lang="fr-FR" dirty="0"/>
              <a:t>, retraité de Radio France</a:t>
            </a:r>
          </a:p>
          <a:p>
            <a:endParaRPr lang="fr-FR" dirty="0"/>
          </a:p>
          <a:p>
            <a:endParaRPr lang="fr-FR" dirty="0"/>
          </a:p>
          <a:p>
            <a:r>
              <a:rPr lang="fr-FR" dirty="0"/>
              <a:t>Une chance pour le Club de conserver leur contribution active !</a:t>
            </a:r>
          </a:p>
          <a:p>
            <a:r>
              <a:rPr lang="fr-FR" dirty="0"/>
              <a:t> </a:t>
            </a:r>
          </a:p>
          <a:p>
            <a:r>
              <a:rPr lang="fr-FR" dirty="0"/>
              <a:t>Les premières actions envisagées :</a:t>
            </a:r>
          </a:p>
          <a:p>
            <a:endParaRPr lang="fr-FR" dirty="0"/>
          </a:p>
          <a:p>
            <a:pPr marL="285750" indent="-285750">
              <a:buFont typeface="Wingdings" panose="05000000000000000000" pitchFamily="2" charset="2"/>
              <a:buChar char="Ø"/>
            </a:pPr>
            <a:r>
              <a:rPr lang="fr-FR" dirty="0"/>
              <a:t>Contribuer / animer le Groupe LinkedIn CCA</a:t>
            </a:r>
          </a:p>
          <a:p>
            <a:pPr marL="285750" indent="-285750">
              <a:buFont typeface="Wingdings" panose="05000000000000000000" pitchFamily="2" charset="2"/>
              <a:buChar char="Ø"/>
            </a:pPr>
            <a:r>
              <a:rPr lang="fr-FR" dirty="0"/>
              <a:t>Relayer / répondre aux demandes d’information </a:t>
            </a:r>
          </a:p>
          <a:p>
            <a:pPr marL="285750" indent="-285750">
              <a:buFont typeface="Wingdings" panose="05000000000000000000" pitchFamily="2" charset="2"/>
              <a:buChar char="Ø"/>
            </a:pPr>
            <a:r>
              <a:rPr lang="fr-FR" dirty="0"/>
              <a:t>Rencontrer / répondre aux partenaires selon les besoins</a:t>
            </a:r>
          </a:p>
          <a:p>
            <a:pPr marL="285750" indent="-285750">
              <a:buFont typeface="Wingdings" panose="05000000000000000000" pitchFamily="2" charset="2"/>
              <a:buChar char="Ø"/>
            </a:pPr>
            <a:r>
              <a:rPr lang="fr-FR" dirty="0"/>
              <a:t>Sensibiliser à nos sujets des étudiants, écoles … </a:t>
            </a:r>
          </a:p>
          <a:p>
            <a:pPr marL="285750" indent="-285750">
              <a:buFont typeface="Wingdings" panose="05000000000000000000" pitchFamily="2" charset="2"/>
              <a:buChar char="Ø"/>
            </a:pPr>
            <a:endParaRPr lang="fr-FR" dirty="0"/>
          </a:p>
          <a:p>
            <a:r>
              <a:rPr lang="fr-FR" dirty="0">
                <a:solidFill>
                  <a:schemeClr val="accent1"/>
                </a:solidFill>
              </a:rPr>
              <a:t>Information à venir sur le site Web CCA pour les contacter</a:t>
            </a:r>
          </a:p>
          <a:p>
            <a:endParaRPr lang="fr-FR" dirty="0">
              <a:solidFill>
                <a:schemeClr val="accent1"/>
              </a:solidFill>
            </a:endParaRPr>
          </a:p>
          <a:p>
            <a:endParaRPr lang="fr-FR" dirty="0"/>
          </a:p>
        </p:txBody>
      </p:sp>
    </p:spTree>
    <p:extLst>
      <p:ext uri="{BB962C8B-B14F-4D97-AF65-F5344CB8AC3E}">
        <p14:creationId xmlns:p14="http://schemas.microsoft.com/office/powerpoint/2010/main" val="9578683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C36EAF8-8B9E-6D30-CFFA-18B9AABF0CCB}"/>
              </a:ext>
            </a:extLst>
          </p:cNvPr>
          <p:cNvSpPr>
            <a:spLocks noGrp="1"/>
          </p:cNvSpPr>
          <p:nvPr>
            <p:ph type="title"/>
          </p:nvPr>
        </p:nvSpPr>
        <p:spPr>
          <a:xfrm>
            <a:off x="305280" y="620688"/>
            <a:ext cx="7659687" cy="1168400"/>
          </a:xfrm>
        </p:spPr>
        <p:txBody>
          <a:bodyPr/>
          <a:lstStyle/>
          <a:p>
            <a:r>
              <a:rPr lang="fr-FR" dirty="0"/>
              <a:t>ASSEMBLEE Générale ORDINAIRE</a:t>
            </a:r>
            <a:br>
              <a:rPr lang="fr-FR" dirty="0"/>
            </a:br>
            <a:r>
              <a:rPr lang="fr-FR" dirty="0"/>
              <a:t>2025</a:t>
            </a:r>
            <a:br>
              <a:rPr lang="fr-FR" dirty="0"/>
            </a:br>
            <a:endParaRPr lang="fr-FR" dirty="0"/>
          </a:p>
        </p:txBody>
      </p:sp>
      <p:sp>
        <p:nvSpPr>
          <p:cNvPr id="5" name="Espace réservé du numéro de diapositive 4">
            <a:extLst>
              <a:ext uri="{FF2B5EF4-FFF2-40B4-BE49-F238E27FC236}">
                <a16:creationId xmlns:a16="http://schemas.microsoft.com/office/drawing/2014/main" id="{E0731E56-EE2B-4766-C998-0B5E5316C489}"/>
              </a:ext>
            </a:extLst>
          </p:cNvPr>
          <p:cNvSpPr>
            <a:spLocks noGrp="1"/>
          </p:cNvSpPr>
          <p:nvPr>
            <p:ph type="sldNum" sz="quarter" idx="12"/>
          </p:nvPr>
        </p:nvSpPr>
        <p:spPr/>
        <p:txBody>
          <a:bodyPr/>
          <a:lstStyle/>
          <a:p>
            <a:fld id="{9104B9A0-81EE-4B66-8AEA-0B424C400C9A}" type="slidenum">
              <a:rPr lang="fr-FR" smtClean="0"/>
              <a:pPr/>
              <a:t>5</a:t>
            </a:fld>
            <a:endParaRPr lang="fr-FR"/>
          </a:p>
        </p:txBody>
      </p:sp>
      <p:sp>
        <p:nvSpPr>
          <p:cNvPr id="11" name="ZoneTexte 10">
            <a:extLst>
              <a:ext uri="{FF2B5EF4-FFF2-40B4-BE49-F238E27FC236}">
                <a16:creationId xmlns:a16="http://schemas.microsoft.com/office/drawing/2014/main" id="{530C6591-1F7C-5AE1-CD6D-3ACD3603D360}"/>
              </a:ext>
            </a:extLst>
          </p:cNvPr>
          <p:cNvSpPr txBox="1"/>
          <p:nvPr/>
        </p:nvSpPr>
        <p:spPr>
          <a:xfrm>
            <a:off x="311668" y="2276872"/>
            <a:ext cx="4572000" cy="3293209"/>
          </a:xfrm>
          <a:prstGeom prst="rect">
            <a:avLst/>
          </a:prstGeom>
          <a:noFill/>
        </p:spPr>
        <p:txBody>
          <a:bodyPr wrap="square">
            <a:spAutoFit/>
          </a:bodyPr>
          <a:lstStyle/>
          <a:p>
            <a:endParaRPr lang="fr-FR" sz="3600" cap="all" spc="-100" dirty="0">
              <a:solidFill>
                <a:schemeClr val="tx2"/>
              </a:solidFill>
              <a:latin typeface="+mj-lt"/>
              <a:ea typeface="+mj-ea"/>
              <a:cs typeface="+mj-cs"/>
            </a:endParaRPr>
          </a:p>
          <a:p>
            <a:r>
              <a:rPr lang="fr-FR" sz="3600" cap="all" spc="-100" dirty="0">
                <a:solidFill>
                  <a:schemeClr val="tx2"/>
                </a:solidFill>
                <a:latin typeface="+mj-lt"/>
                <a:ea typeface="+mj-ea"/>
                <a:cs typeface="+mj-cs"/>
              </a:rPr>
              <a:t>bilan Moral</a:t>
            </a:r>
          </a:p>
          <a:p>
            <a:endParaRPr lang="fr-FR" sz="3600" cap="all" spc="-100" dirty="0">
              <a:solidFill>
                <a:schemeClr val="tx2"/>
              </a:solidFill>
              <a:latin typeface="+mj-lt"/>
              <a:ea typeface="+mj-ea"/>
              <a:cs typeface="+mj-cs"/>
            </a:endParaRPr>
          </a:p>
          <a:p>
            <a:endParaRPr lang="fr-FR" sz="3600" cap="all" spc="-100" dirty="0">
              <a:solidFill>
                <a:schemeClr val="tx2"/>
              </a:solidFill>
              <a:latin typeface="+mj-lt"/>
              <a:ea typeface="+mj-ea"/>
              <a:cs typeface="+mj-cs"/>
            </a:endParaRPr>
          </a:p>
          <a:p>
            <a:endParaRPr lang="fr-FR" sz="3600" cap="all" spc="-100" dirty="0">
              <a:solidFill>
                <a:schemeClr val="tx2"/>
              </a:solidFill>
              <a:latin typeface="+mj-lt"/>
              <a:ea typeface="+mj-ea"/>
              <a:cs typeface="+mj-cs"/>
            </a:endParaRPr>
          </a:p>
          <a:p>
            <a:r>
              <a:rPr lang="fr-FR" sz="2800" dirty="0"/>
              <a:t>Présidente :  Monique TINAS</a:t>
            </a:r>
            <a:endParaRPr lang="fr-FR" sz="2400" cap="all" spc="-100" dirty="0">
              <a:solidFill>
                <a:schemeClr val="tx2"/>
              </a:solidFill>
              <a:latin typeface="+mj-lt"/>
              <a:ea typeface="+mj-ea"/>
              <a:cs typeface="+mj-cs"/>
            </a:endParaRPr>
          </a:p>
        </p:txBody>
      </p:sp>
    </p:spTree>
    <p:extLst>
      <p:ext uri="{BB962C8B-B14F-4D97-AF65-F5344CB8AC3E}">
        <p14:creationId xmlns:p14="http://schemas.microsoft.com/office/powerpoint/2010/main" val="26810240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1F34F956-ADC9-4135-BADB-674E728ABEB6}"/>
              </a:ext>
            </a:extLst>
          </p:cNvPr>
          <p:cNvSpPr>
            <a:spLocks noGrp="1"/>
          </p:cNvSpPr>
          <p:nvPr>
            <p:ph type="sldNum" sz="quarter" idx="12"/>
          </p:nvPr>
        </p:nvSpPr>
        <p:spPr/>
        <p:txBody>
          <a:bodyPr/>
          <a:lstStyle/>
          <a:p>
            <a:fld id="{9104B9A0-81EE-4B66-8AEA-0B424C400C9A}" type="slidenum">
              <a:rPr lang="fr-FR" smtClean="0"/>
              <a:pPr/>
              <a:t>6</a:t>
            </a:fld>
            <a:endParaRPr lang="fr-FR"/>
          </a:p>
        </p:txBody>
      </p:sp>
      <p:sp>
        <p:nvSpPr>
          <p:cNvPr id="18" name="Titre 1">
            <a:extLst>
              <a:ext uri="{FF2B5EF4-FFF2-40B4-BE49-F238E27FC236}">
                <a16:creationId xmlns:a16="http://schemas.microsoft.com/office/drawing/2014/main" id="{293F4408-8394-4629-9709-B543BBC456D2}"/>
              </a:ext>
            </a:extLst>
          </p:cNvPr>
          <p:cNvSpPr>
            <a:spLocks noGrp="1"/>
          </p:cNvSpPr>
          <p:nvPr>
            <p:ph type="title"/>
          </p:nvPr>
        </p:nvSpPr>
        <p:spPr>
          <a:xfrm>
            <a:off x="457200" y="274638"/>
            <a:ext cx="7068733" cy="358016"/>
          </a:xfrm>
        </p:spPr>
        <p:txBody>
          <a:bodyPr/>
          <a:lstStyle/>
          <a:p>
            <a:r>
              <a:rPr lang="fr-FR" dirty="0"/>
              <a:t>Organisation</a:t>
            </a:r>
          </a:p>
        </p:txBody>
      </p:sp>
      <p:grpSp>
        <p:nvGrpSpPr>
          <p:cNvPr id="9" name="Groupe 8">
            <a:extLst>
              <a:ext uri="{FF2B5EF4-FFF2-40B4-BE49-F238E27FC236}">
                <a16:creationId xmlns:a16="http://schemas.microsoft.com/office/drawing/2014/main" id="{259B5611-8B38-FCF3-D70A-F546F4CF7455}"/>
              </a:ext>
            </a:extLst>
          </p:cNvPr>
          <p:cNvGrpSpPr>
            <a:grpSpLocks noChangeAspect="1"/>
          </p:cNvGrpSpPr>
          <p:nvPr/>
        </p:nvGrpSpPr>
        <p:grpSpPr>
          <a:xfrm flipH="1">
            <a:off x="151464" y="1498835"/>
            <a:ext cx="4912826" cy="4993405"/>
            <a:chOff x="2918982" y="1713328"/>
            <a:chExt cx="4461330" cy="3845974"/>
          </a:xfrm>
        </p:grpSpPr>
        <p:sp>
          <p:nvSpPr>
            <p:cNvPr id="78" name="Freeform: Shape 47">
              <a:extLst>
                <a:ext uri="{FF2B5EF4-FFF2-40B4-BE49-F238E27FC236}">
                  <a16:creationId xmlns:a16="http://schemas.microsoft.com/office/drawing/2014/main" id="{EB04EC03-E8B1-CE7F-7478-54245B74FC47}"/>
                </a:ext>
              </a:extLst>
            </p:cNvPr>
            <p:cNvSpPr/>
            <p:nvPr/>
          </p:nvSpPr>
          <p:spPr>
            <a:xfrm flipH="1">
              <a:off x="4158242" y="3526065"/>
              <a:ext cx="1734963" cy="1068829"/>
            </a:xfrm>
            <a:custGeom>
              <a:avLst/>
              <a:gdLst>
                <a:gd name="connsiteX0" fmla="*/ 1547384 w 2093364"/>
                <a:gd name="connsiteY0" fmla="*/ 0 h 1265248"/>
                <a:gd name="connsiteX1" fmla="*/ 2093364 w 2093364"/>
                <a:gd name="connsiteY1" fmla="*/ 315222 h 1265248"/>
                <a:gd name="connsiteX2" fmla="*/ 2053797 w 2093364"/>
                <a:gd name="connsiteY2" fmla="*/ 383440 h 1265248"/>
                <a:gd name="connsiteX3" fmla="*/ 519452 w 2093364"/>
                <a:gd name="connsiteY3" fmla="*/ 1265248 h 1265248"/>
                <a:gd name="connsiteX4" fmla="*/ 66308 w 2093364"/>
                <a:gd name="connsiteY4" fmla="*/ 1003626 h 1265248"/>
                <a:gd name="connsiteX5" fmla="*/ 0 w 2093364"/>
                <a:gd name="connsiteY5" fmla="*/ 889302 h 1265248"/>
                <a:gd name="connsiteX0" fmla="*/ 1547384 w 2093364"/>
                <a:gd name="connsiteY0" fmla="*/ 0 h 1265248"/>
                <a:gd name="connsiteX1" fmla="*/ 2093364 w 2093364"/>
                <a:gd name="connsiteY1" fmla="*/ 315222 h 1265248"/>
                <a:gd name="connsiteX2" fmla="*/ 2053797 w 2093364"/>
                <a:gd name="connsiteY2" fmla="*/ 383440 h 1265248"/>
                <a:gd name="connsiteX3" fmla="*/ 519452 w 2093364"/>
                <a:gd name="connsiteY3" fmla="*/ 1265248 h 1265248"/>
                <a:gd name="connsiteX4" fmla="*/ 0 w 2093364"/>
                <a:gd name="connsiteY4" fmla="*/ 889302 h 1265248"/>
                <a:gd name="connsiteX5" fmla="*/ 1547384 w 2093364"/>
                <a:gd name="connsiteY5" fmla="*/ 0 h 1265248"/>
                <a:gd name="connsiteX0" fmla="*/ 1547384 w 2053797"/>
                <a:gd name="connsiteY0" fmla="*/ 0 h 1265248"/>
                <a:gd name="connsiteX1" fmla="*/ 2053797 w 2053797"/>
                <a:gd name="connsiteY1" fmla="*/ 383440 h 1265248"/>
                <a:gd name="connsiteX2" fmla="*/ 519452 w 2053797"/>
                <a:gd name="connsiteY2" fmla="*/ 1265248 h 1265248"/>
                <a:gd name="connsiteX3" fmla="*/ 0 w 2053797"/>
                <a:gd name="connsiteY3" fmla="*/ 889302 h 1265248"/>
                <a:gd name="connsiteX4" fmla="*/ 1547384 w 2053797"/>
                <a:gd name="connsiteY4" fmla="*/ 0 h 1265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3797" h="1265248">
                  <a:moveTo>
                    <a:pt x="1547384" y="0"/>
                  </a:moveTo>
                  <a:lnTo>
                    <a:pt x="2053797" y="383440"/>
                  </a:lnTo>
                  <a:lnTo>
                    <a:pt x="519452" y="1265248"/>
                  </a:lnTo>
                  <a:lnTo>
                    <a:pt x="0" y="889302"/>
                  </a:lnTo>
                  <a:lnTo>
                    <a:pt x="1547384" y="0"/>
                  </a:lnTo>
                  <a:close/>
                </a:path>
              </a:pathLst>
            </a:custGeom>
            <a:solidFill>
              <a:schemeClr val="bg1">
                <a:lumMod val="50000"/>
              </a:schemeClr>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9" name="Freeform: Shape 46">
              <a:extLst>
                <a:ext uri="{FF2B5EF4-FFF2-40B4-BE49-F238E27FC236}">
                  <a16:creationId xmlns:a16="http://schemas.microsoft.com/office/drawing/2014/main" id="{1375F5C4-018F-5602-DE64-70A05043AF1E}"/>
                </a:ext>
              </a:extLst>
            </p:cNvPr>
            <p:cNvSpPr/>
            <p:nvPr/>
          </p:nvSpPr>
          <p:spPr>
            <a:xfrm flipH="1">
              <a:off x="3662539" y="2640164"/>
              <a:ext cx="2726369" cy="1120353"/>
            </a:xfrm>
            <a:custGeom>
              <a:avLst/>
              <a:gdLst>
                <a:gd name="connsiteX0" fmla="*/ 2686221 w 3274310"/>
                <a:gd name="connsiteY0" fmla="*/ 0 h 1326240"/>
                <a:gd name="connsiteX1" fmla="*/ 3274310 w 3274310"/>
                <a:gd name="connsiteY1" fmla="*/ 339533 h 1326240"/>
                <a:gd name="connsiteX2" fmla="*/ 3227395 w 3274310"/>
                <a:gd name="connsiteY2" fmla="*/ 420421 h 1326240"/>
                <a:gd name="connsiteX3" fmla="*/ 600520 w 3274310"/>
                <a:gd name="connsiteY3" fmla="*/ 1326240 h 1326240"/>
                <a:gd name="connsiteX4" fmla="*/ 46432 w 3274310"/>
                <a:gd name="connsiteY4" fmla="*/ 1006337 h 1326240"/>
                <a:gd name="connsiteX5" fmla="*/ 0 w 3274310"/>
                <a:gd name="connsiteY5" fmla="*/ 926282 h 1326240"/>
                <a:gd name="connsiteX0" fmla="*/ 2686221 w 3274310"/>
                <a:gd name="connsiteY0" fmla="*/ 0 h 1326240"/>
                <a:gd name="connsiteX1" fmla="*/ 3274310 w 3274310"/>
                <a:gd name="connsiteY1" fmla="*/ 339533 h 1326240"/>
                <a:gd name="connsiteX2" fmla="*/ 3227395 w 3274310"/>
                <a:gd name="connsiteY2" fmla="*/ 420421 h 1326240"/>
                <a:gd name="connsiteX3" fmla="*/ 600520 w 3274310"/>
                <a:gd name="connsiteY3" fmla="*/ 1326240 h 1326240"/>
                <a:gd name="connsiteX4" fmla="*/ 0 w 3274310"/>
                <a:gd name="connsiteY4" fmla="*/ 926282 h 1326240"/>
                <a:gd name="connsiteX5" fmla="*/ 2686221 w 3274310"/>
                <a:gd name="connsiteY5" fmla="*/ 0 h 1326240"/>
                <a:gd name="connsiteX0" fmla="*/ 2686221 w 3227395"/>
                <a:gd name="connsiteY0" fmla="*/ 0 h 1326240"/>
                <a:gd name="connsiteX1" fmla="*/ 3227395 w 3227395"/>
                <a:gd name="connsiteY1" fmla="*/ 420421 h 1326240"/>
                <a:gd name="connsiteX2" fmla="*/ 600520 w 3227395"/>
                <a:gd name="connsiteY2" fmla="*/ 1326240 h 1326240"/>
                <a:gd name="connsiteX3" fmla="*/ 0 w 3227395"/>
                <a:gd name="connsiteY3" fmla="*/ 926282 h 1326240"/>
                <a:gd name="connsiteX4" fmla="*/ 2686221 w 3227395"/>
                <a:gd name="connsiteY4" fmla="*/ 0 h 1326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7395" h="1326240">
                  <a:moveTo>
                    <a:pt x="2686221" y="0"/>
                  </a:moveTo>
                  <a:lnTo>
                    <a:pt x="3227395" y="420421"/>
                  </a:lnTo>
                  <a:lnTo>
                    <a:pt x="600520" y="1326240"/>
                  </a:lnTo>
                  <a:lnTo>
                    <a:pt x="0" y="926282"/>
                  </a:lnTo>
                  <a:lnTo>
                    <a:pt x="2686221" y="0"/>
                  </a:lnTo>
                  <a:close/>
                </a:path>
              </a:pathLst>
            </a:custGeom>
            <a:solidFill>
              <a:schemeClr val="bg1">
                <a:lumMod val="50000"/>
              </a:schemeClr>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0" name="Freeform: Shape 45">
              <a:extLst>
                <a:ext uri="{FF2B5EF4-FFF2-40B4-BE49-F238E27FC236}">
                  <a16:creationId xmlns:a16="http://schemas.microsoft.com/office/drawing/2014/main" id="{0867DDBF-94D6-9A55-14B7-F44E22BD3CB0}"/>
                </a:ext>
              </a:extLst>
            </p:cNvPr>
            <p:cNvSpPr/>
            <p:nvPr/>
          </p:nvSpPr>
          <p:spPr>
            <a:xfrm flipH="1">
              <a:off x="3166834" y="1775749"/>
              <a:ext cx="3717776" cy="1124967"/>
            </a:xfrm>
            <a:custGeom>
              <a:avLst/>
              <a:gdLst>
                <a:gd name="connsiteX0" fmla="*/ 3807595 w 4439824"/>
                <a:gd name="connsiteY0" fmla="*/ 0 h 1354360"/>
                <a:gd name="connsiteX1" fmla="*/ 4439824 w 4439824"/>
                <a:gd name="connsiteY1" fmla="*/ 365018 h 1354360"/>
                <a:gd name="connsiteX2" fmla="*/ 4400992 w 4439824"/>
                <a:gd name="connsiteY2" fmla="*/ 431970 h 1354360"/>
                <a:gd name="connsiteX3" fmla="*/ 656085 w 4439824"/>
                <a:gd name="connsiteY3" fmla="*/ 1354360 h 1354360"/>
                <a:gd name="connsiteX4" fmla="*/ 32909 w 4439824"/>
                <a:gd name="connsiteY4" fmla="*/ 994570 h 1354360"/>
                <a:gd name="connsiteX5" fmla="*/ 0 w 4439824"/>
                <a:gd name="connsiteY5" fmla="*/ 937830 h 1354360"/>
                <a:gd name="connsiteX0" fmla="*/ 3807595 w 4400992"/>
                <a:gd name="connsiteY0" fmla="*/ 0 h 1354360"/>
                <a:gd name="connsiteX1" fmla="*/ 4400992 w 4400992"/>
                <a:gd name="connsiteY1" fmla="*/ 431970 h 1354360"/>
                <a:gd name="connsiteX2" fmla="*/ 656085 w 4400992"/>
                <a:gd name="connsiteY2" fmla="*/ 1354360 h 1354360"/>
                <a:gd name="connsiteX3" fmla="*/ 32909 w 4400992"/>
                <a:gd name="connsiteY3" fmla="*/ 994570 h 1354360"/>
                <a:gd name="connsiteX4" fmla="*/ 0 w 4400992"/>
                <a:gd name="connsiteY4" fmla="*/ 937830 h 1354360"/>
                <a:gd name="connsiteX5" fmla="*/ 3807595 w 4400992"/>
                <a:gd name="connsiteY5" fmla="*/ 0 h 1354360"/>
                <a:gd name="connsiteX0" fmla="*/ 3807595 w 4400992"/>
                <a:gd name="connsiteY0" fmla="*/ 0 h 1354360"/>
                <a:gd name="connsiteX1" fmla="*/ 4400992 w 4400992"/>
                <a:gd name="connsiteY1" fmla="*/ 431970 h 1354360"/>
                <a:gd name="connsiteX2" fmla="*/ 656085 w 4400992"/>
                <a:gd name="connsiteY2" fmla="*/ 1354360 h 1354360"/>
                <a:gd name="connsiteX3" fmla="*/ 0 w 4400992"/>
                <a:gd name="connsiteY3" fmla="*/ 937830 h 1354360"/>
                <a:gd name="connsiteX4" fmla="*/ 3807595 w 4400992"/>
                <a:gd name="connsiteY4" fmla="*/ 0 h 1354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00992" h="1354360">
                  <a:moveTo>
                    <a:pt x="3807595" y="0"/>
                  </a:moveTo>
                  <a:lnTo>
                    <a:pt x="4400992" y="431970"/>
                  </a:lnTo>
                  <a:lnTo>
                    <a:pt x="656085" y="1354360"/>
                  </a:lnTo>
                  <a:lnTo>
                    <a:pt x="0" y="937830"/>
                  </a:lnTo>
                  <a:lnTo>
                    <a:pt x="3807595" y="0"/>
                  </a:lnTo>
                  <a:close/>
                </a:path>
              </a:pathLst>
            </a:custGeom>
            <a:solidFill>
              <a:schemeClr val="bg1">
                <a:lumMod val="50000"/>
              </a:schemeClr>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9" name="Freeform: Shape 24">
              <a:extLst>
                <a:ext uri="{FF2B5EF4-FFF2-40B4-BE49-F238E27FC236}">
                  <a16:creationId xmlns:a16="http://schemas.microsoft.com/office/drawing/2014/main" id="{08DEAEF6-8E56-415F-EEE2-A8DD0400983B}"/>
                </a:ext>
              </a:extLst>
            </p:cNvPr>
            <p:cNvSpPr/>
            <p:nvPr/>
          </p:nvSpPr>
          <p:spPr>
            <a:xfrm rot="10800000" flipH="1">
              <a:off x="4653945" y="4704641"/>
              <a:ext cx="991408" cy="854661"/>
            </a:xfrm>
            <a:custGeom>
              <a:avLst/>
              <a:gdLst>
                <a:gd name="connsiteX0" fmla="*/ 1173599 w 1173599"/>
                <a:gd name="connsiteY0" fmla="*/ 1011723 h 1011723"/>
                <a:gd name="connsiteX1" fmla="*/ 0 w 1173599"/>
                <a:gd name="connsiteY1" fmla="*/ 1011723 h 1011723"/>
                <a:gd name="connsiteX2" fmla="*/ 586799 w 1173599"/>
                <a:gd name="connsiteY2" fmla="*/ 0 h 1011723"/>
                <a:gd name="connsiteX3" fmla="*/ 1046774 w 1173599"/>
                <a:gd name="connsiteY3" fmla="*/ 793060 h 1011723"/>
                <a:gd name="connsiteX4" fmla="*/ 880198 w 1173599"/>
                <a:gd name="connsiteY4" fmla="*/ 505861 h 1011723"/>
                <a:gd name="connsiteX5" fmla="*/ 586799 w 1173599"/>
                <a:gd name="connsiteY5" fmla="*/ 1011722 h 1011723"/>
                <a:gd name="connsiteX6" fmla="*/ 1173598 w 1173599"/>
                <a:gd name="connsiteY6" fmla="*/ 1011722 h 1011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3599" h="1011723">
                  <a:moveTo>
                    <a:pt x="1173599" y="1011723"/>
                  </a:moveTo>
                  <a:lnTo>
                    <a:pt x="0" y="1011723"/>
                  </a:lnTo>
                  <a:lnTo>
                    <a:pt x="586799" y="0"/>
                  </a:lnTo>
                  <a:lnTo>
                    <a:pt x="1046774" y="793060"/>
                  </a:lnTo>
                  <a:lnTo>
                    <a:pt x="880198" y="505861"/>
                  </a:lnTo>
                  <a:lnTo>
                    <a:pt x="586799" y="1011722"/>
                  </a:lnTo>
                  <a:lnTo>
                    <a:pt x="1173598" y="1011722"/>
                  </a:lnTo>
                  <a:close/>
                </a:path>
              </a:pathLst>
            </a:custGeom>
            <a:solidFill>
              <a:schemeClr val="bg1">
                <a:lumMod val="50000"/>
              </a:schemeClr>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0" name="Freeform: Shape 49">
              <a:extLst>
                <a:ext uri="{FF2B5EF4-FFF2-40B4-BE49-F238E27FC236}">
                  <a16:creationId xmlns:a16="http://schemas.microsoft.com/office/drawing/2014/main" id="{F8D4A73F-FA23-E7B1-5635-67AE466A73DC}"/>
                </a:ext>
              </a:extLst>
            </p:cNvPr>
            <p:cNvSpPr/>
            <p:nvPr/>
          </p:nvSpPr>
          <p:spPr>
            <a:xfrm rot="346431" flipH="1">
              <a:off x="3177448" y="1906591"/>
              <a:ext cx="3547237" cy="437057"/>
            </a:xfrm>
            <a:custGeom>
              <a:avLst/>
              <a:gdLst>
                <a:gd name="connsiteX0" fmla="*/ 3652183 w 4199113"/>
                <a:gd name="connsiteY0" fmla="*/ 0 h 517375"/>
                <a:gd name="connsiteX1" fmla="*/ 4199113 w 4199113"/>
                <a:gd name="connsiteY1" fmla="*/ 489476 h 517375"/>
                <a:gd name="connsiteX2" fmla="*/ 4002170 w 4199113"/>
                <a:gd name="connsiteY2" fmla="*/ 517375 h 517375"/>
                <a:gd name="connsiteX3" fmla="*/ 0 w 4199113"/>
                <a:gd name="connsiteY3" fmla="*/ 517375 h 517375"/>
                <a:gd name="connsiteX0" fmla="*/ 3652183 w 4199113"/>
                <a:gd name="connsiteY0" fmla="*/ 0 h 517375"/>
                <a:gd name="connsiteX1" fmla="*/ 4199113 w 4199113"/>
                <a:gd name="connsiteY1" fmla="*/ 489476 h 517375"/>
                <a:gd name="connsiteX2" fmla="*/ 0 w 4199113"/>
                <a:gd name="connsiteY2" fmla="*/ 517375 h 517375"/>
                <a:gd name="connsiteX3" fmla="*/ 3652183 w 4199113"/>
                <a:gd name="connsiteY3" fmla="*/ 0 h 517375"/>
              </a:gdLst>
              <a:ahLst/>
              <a:cxnLst>
                <a:cxn ang="0">
                  <a:pos x="connsiteX0" y="connsiteY0"/>
                </a:cxn>
                <a:cxn ang="0">
                  <a:pos x="connsiteX1" y="connsiteY1"/>
                </a:cxn>
                <a:cxn ang="0">
                  <a:pos x="connsiteX2" y="connsiteY2"/>
                </a:cxn>
                <a:cxn ang="0">
                  <a:pos x="connsiteX3" y="connsiteY3"/>
                </a:cxn>
              </a:cxnLst>
              <a:rect l="l" t="t" r="r" b="b"/>
              <a:pathLst>
                <a:path w="4199113" h="517375">
                  <a:moveTo>
                    <a:pt x="3652183" y="0"/>
                  </a:moveTo>
                  <a:lnTo>
                    <a:pt x="4199113" y="489476"/>
                  </a:lnTo>
                  <a:lnTo>
                    <a:pt x="0" y="517375"/>
                  </a:lnTo>
                  <a:lnTo>
                    <a:pt x="3652183" y="0"/>
                  </a:lnTo>
                  <a:close/>
                </a:path>
              </a:pathLst>
            </a:custGeom>
            <a:solidFill>
              <a:sysClr val="windowText" lastClr="000000">
                <a:alpha val="50000"/>
              </a:sysClr>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1" name="Freeform: Shape 50">
              <a:extLst>
                <a:ext uri="{FF2B5EF4-FFF2-40B4-BE49-F238E27FC236}">
                  <a16:creationId xmlns:a16="http://schemas.microsoft.com/office/drawing/2014/main" id="{01970BF7-BC6B-1130-2F19-20128FB943C8}"/>
                </a:ext>
              </a:extLst>
            </p:cNvPr>
            <p:cNvSpPr/>
            <p:nvPr/>
          </p:nvSpPr>
          <p:spPr>
            <a:xfrm rot="346431" flipH="1">
              <a:off x="3675908" y="2708045"/>
              <a:ext cx="2208963" cy="421511"/>
            </a:xfrm>
            <a:custGeom>
              <a:avLst/>
              <a:gdLst>
                <a:gd name="connsiteX0" fmla="*/ 2118771 w 2614904"/>
                <a:gd name="connsiteY0" fmla="*/ 0 h 498972"/>
                <a:gd name="connsiteX1" fmla="*/ 2614904 w 2614904"/>
                <a:gd name="connsiteY1" fmla="*/ 472731 h 498972"/>
                <a:gd name="connsiteX2" fmla="*/ 2503479 w 2614904"/>
                <a:gd name="connsiteY2" fmla="*/ 498972 h 498972"/>
                <a:gd name="connsiteX3" fmla="*/ 0 w 2614904"/>
                <a:gd name="connsiteY3" fmla="*/ 498972 h 498972"/>
                <a:gd name="connsiteX0" fmla="*/ 2118771 w 2614904"/>
                <a:gd name="connsiteY0" fmla="*/ 0 h 498972"/>
                <a:gd name="connsiteX1" fmla="*/ 2614904 w 2614904"/>
                <a:gd name="connsiteY1" fmla="*/ 472731 h 498972"/>
                <a:gd name="connsiteX2" fmla="*/ 0 w 2614904"/>
                <a:gd name="connsiteY2" fmla="*/ 498972 h 498972"/>
                <a:gd name="connsiteX3" fmla="*/ 2118771 w 2614904"/>
                <a:gd name="connsiteY3" fmla="*/ 0 h 498972"/>
              </a:gdLst>
              <a:ahLst/>
              <a:cxnLst>
                <a:cxn ang="0">
                  <a:pos x="connsiteX0" y="connsiteY0"/>
                </a:cxn>
                <a:cxn ang="0">
                  <a:pos x="connsiteX1" y="connsiteY1"/>
                </a:cxn>
                <a:cxn ang="0">
                  <a:pos x="connsiteX2" y="connsiteY2"/>
                </a:cxn>
                <a:cxn ang="0">
                  <a:pos x="connsiteX3" y="connsiteY3"/>
                </a:cxn>
              </a:cxnLst>
              <a:rect l="l" t="t" r="r" b="b"/>
              <a:pathLst>
                <a:path w="2614904" h="498972">
                  <a:moveTo>
                    <a:pt x="2118771" y="0"/>
                  </a:moveTo>
                  <a:lnTo>
                    <a:pt x="2614904" y="472731"/>
                  </a:lnTo>
                  <a:lnTo>
                    <a:pt x="0" y="498972"/>
                  </a:lnTo>
                  <a:lnTo>
                    <a:pt x="2118771" y="0"/>
                  </a:lnTo>
                  <a:close/>
                </a:path>
              </a:pathLst>
            </a:custGeom>
            <a:solidFill>
              <a:sysClr val="windowText" lastClr="000000">
                <a:alpha val="50000"/>
              </a:sysClr>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2" name="Freeform: Shape 51">
              <a:extLst>
                <a:ext uri="{FF2B5EF4-FFF2-40B4-BE49-F238E27FC236}">
                  <a16:creationId xmlns:a16="http://schemas.microsoft.com/office/drawing/2014/main" id="{31404011-96AC-670E-8DBE-B286578111B5}"/>
                </a:ext>
              </a:extLst>
            </p:cNvPr>
            <p:cNvSpPr/>
            <p:nvPr/>
          </p:nvSpPr>
          <p:spPr>
            <a:xfrm rot="346431" flipH="1">
              <a:off x="4171984" y="3549496"/>
              <a:ext cx="1271716" cy="393285"/>
            </a:xfrm>
            <a:custGeom>
              <a:avLst/>
              <a:gdLst>
                <a:gd name="connsiteX0" fmla="*/ 1040152 w 1505420"/>
                <a:gd name="connsiteY0" fmla="*/ 0 h 465559"/>
                <a:gd name="connsiteX1" fmla="*/ 1505420 w 1505420"/>
                <a:gd name="connsiteY1" fmla="*/ 432441 h 465559"/>
                <a:gd name="connsiteX2" fmla="*/ 1431428 w 1505420"/>
                <a:gd name="connsiteY2" fmla="*/ 465559 h 465559"/>
                <a:gd name="connsiteX3" fmla="*/ 0 w 1505420"/>
                <a:gd name="connsiteY3" fmla="*/ 465559 h 465559"/>
                <a:gd name="connsiteX0" fmla="*/ 1040152 w 1505420"/>
                <a:gd name="connsiteY0" fmla="*/ 0 h 465559"/>
                <a:gd name="connsiteX1" fmla="*/ 1505420 w 1505420"/>
                <a:gd name="connsiteY1" fmla="*/ 432441 h 465559"/>
                <a:gd name="connsiteX2" fmla="*/ 0 w 1505420"/>
                <a:gd name="connsiteY2" fmla="*/ 465559 h 465559"/>
                <a:gd name="connsiteX3" fmla="*/ 1040152 w 1505420"/>
                <a:gd name="connsiteY3" fmla="*/ 0 h 465559"/>
              </a:gdLst>
              <a:ahLst/>
              <a:cxnLst>
                <a:cxn ang="0">
                  <a:pos x="connsiteX0" y="connsiteY0"/>
                </a:cxn>
                <a:cxn ang="0">
                  <a:pos x="connsiteX1" y="connsiteY1"/>
                </a:cxn>
                <a:cxn ang="0">
                  <a:pos x="connsiteX2" y="connsiteY2"/>
                </a:cxn>
                <a:cxn ang="0">
                  <a:pos x="connsiteX3" y="connsiteY3"/>
                </a:cxn>
              </a:cxnLst>
              <a:rect l="l" t="t" r="r" b="b"/>
              <a:pathLst>
                <a:path w="1505420" h="465559">
                  <a:moveTo>
                    <a:pt x="1040152" y="0"/>
                  </a:moveTo>
                  <a:lnTo>
                    <a:pt x="1505420" y="432441"/>
                  </a:lnTo>
                  <a:lnTo>
                    <a:pt x="0" y="465559"/>
                  </a:lnTo>
                  <a:lnTo>
                    <a:pt x="1040152" y="0"/>
                  </a:lnTo>
                  <a:close/>
                </a:path>
              </a:pathLst>
            </a:custGeom>
            <a:solidFill>
              <a:sysClr val="windowText" lastClr="000000">
                <a:alpha val="50000"/>
              </a:sysClr>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3" name="Freeform: Shape 52">
              <a:extLst>
                <a:ext uri="{FF2B5EF4-FFF2-40B4-BE49-F238E27FC236}">
                  <a16:creationId xmlns:a16="http://schemas.microsoft.com/office/drawing/2014/main" id="{4689472A-829D-70A7-25A7-25965F35920A}"/>
                </a:ext>
              </a:extLst>
            </p:cNvPr>
            <p:cNvSpPr/>
            <p:nvPr/>
          </p:nvSpPr>
          <p:spPr>
            <a:xfrm rot="346431" flipH="1">
              <a:off x="4654231" y="4654659"/>
              <a:ext cx="986378" cy="144025"/>
            </a:xfrm>
            <a:custGeom>
              <a:avLst/>
              <a:gdLst>
                <a:gd name="connsiteX0" fmla="*/ 0 w 1167645"/>
                <a:gd name="connsiteY0" fmla="*/ 0 h 170492"/>
                <a:gd name="connsiteX1" fmla="*/ 1167645 w 1167645"/>
                <a:gd name="connsiteY1" fmla="*/ 118067 h 170492"/>
                <a:gd name="connsiteX2" fmla="*/ 1129713 w 1167645"/>
                <a:gd name="connsiteY2" fmla="*/ 170492 h 170492"/>
                <a:gd name="connsiteX3" fmla="*/ 503179 w 1167645"/>
                <a:gd name="connsiteY3" fmla="*/ 170492 h 170492"/>
                <a:gd name="connsiteX4" fmla="*/ 583823 w 1167645"/>
                <a:gd name="connsiteY4" fmla="*/ 59035 h 170492"/>
                <a:gd name="connsiteX5" fmla="*/ 1 w 1167645"/>
                <a:gd name="connsiteY5" fmla="*/ 1 h 170492"/>
                <a:gd name="connsiteX0" fmla="*/ 0 w 1167645"/>
                <a:gd name="connsiteY0" fmla="*/ 0 h 170492"/>
                <a:gd name="connsiteX1" fmla="*/ 1167645 w 1167645"/>
                <a:gd name="connsiteY1" fmla="*/ 118067 h 170492"/>
                <a:gd name="connsiteX2" fmla="*/ 503179 w 1167645"/>
                <a:gd name="connsiteY2" fmla="*/ 170492 h 170492"/>
                <a:gd name="connsiteX3" fmla="*/ 583823 w 1167645"/>
                <a:gd name="connsiteY3" fmla="*/ 59035 h 170492"/>
                <a:gd name="connsiteX4" fmla="*/ 1 w 1167645"/>
                <a:gd name="connsiteY4" fmla="*/ 1 h 170492"/>
                <a:gd name="connsiteX5" fmla="*/ 0 w 1167645"/>
                <a:gd name="connsiteY5" fmla="*/ 0 h 17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7645" h="170492">
                  <a:moveTo>
                    <a:pt x="0" y="0"/>
                  </a:moveTo>
                  <a:lnTo>
                    <a:pt x="1167645" y="118067"/>
                  </a:lnTo>
                  <a:lnTo>
                    <a:pt x="503179" y="170492"/>
                  </a:lnTo>
                  <a:lnTo>
                    <a:pt x="583823" y="59035"/>
                  </a:lnTo>
                  <a:lnTo>
                    <a:pt x="1" y="1"/>
                  </a:lnTo>
                  <a:lnTo>
                    <a:pt x="0" y="0"/>
                  </a:lnTo>
                  <a:close/>
                </a:path>
              </a:pathLst>
            </a:custGeom>
            <a:solidFill>
              <a:sysClr val="windowText" lastClr="000000">
                <a:alpha val="50000"/>
              </a:sysClr>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4" name="Freeform: Shape 28">
              <a:extLst>
                <a:ext uri="{FF2B5EF4-FFF2-40B4-BE49-F238E27FC236}">
                  <a16:creationId xmlns:a16="http://schemas.microsoft.com/office/drawing/2014/main" id="{E414E847-DF15-257F-35DD-924D4AEC7A22}"/>
                </a:ext>
              </a:extLst>
            </p:cNvPr>
            <p:cNvSpPr/>
            <p:nvPr/>
          </p:nvSpPr>
          <p:spPr>
            <a:xfrm flipH="1">
              <a:off x="4406092" y="4277308"/>
              <a:ext cx="1487111" cy="427331"/>
            </a:xfrm>
            <a:custGeom>
              <a:avLst/>
              <a:gdLst>
                <a:gd name="connsiteX0" fmla="*/ 0 w 1760397"/>
                <a:gd name="connsiteY0" fmla="*/ 0 h 505861"/>
                <a:gd name="connsiteX1" fmla="*/ 1760397 w 1760397"/>
                <a:gd name="connsiteY1" fmla="*/ 0 h 505861"/>
                <a:gd name="connsiteX2" fmla="*/ 1466998 w 1760397"/>
                <a:gd name="connsiteY2" fmla="*/ 505861 h 505861"/>
                <a:gd name="connsiteX3" fmla="*/ 293399 w 1760397"/>
                <a:gd name="connsiteY3" fmla="*/ 505861 h 505861"/>
              </a:gdLst>
              <a:ahLst/>
              <a:cxnLst>
                <a:cxn ang="0">
                  <a:pos x="connsiteX0" y="connsiteY0"/>
                </a:cxn>
                <a:cxn ang="0">
                  <a:pos x="connsiteX1" y="connsiteY1"/>
                </a:cxn>
                <a:cxn ang="0">
                  <a:pos x="connsiteX2" y="connsiteY2"/>
                </a:cxn>
                <a:cxn ang="0">
                  <a:pos x="connsiteX3" y="connsiteY3"/>
                </a:cxn>
              </a:cxnLst>
              <a:rect l="l" t="t" r="r" b="b"/>
              <a:pathLst>
                <a:path w="1760397" h="505861">
                  <a:moveTo>
                    <a:pt x="0" y="0"/>
                  </a:moveTo>
                  <a:lnTo>
                    <a:pt x="1760397" y="0"/>
                  </a:lnTo>
                  <a:lnTo>
                    <a:pt x="1466998" y="505861"/>
                  </a:lnTo>
                  <a:lnTo>
                    <a:pt x="293399" y="505861"/>
                  </a:lnTo>
                  <a:close/>
                </a:path>
              </a:pathLst>
            </a:custGeom>
            <a:solidFill>
              <a:schemeClr val="accent3"/>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6" name="Freeform: Shape 27">
              <a:extLst>
                <a:ext uri="{FF2B5EF4-FFF2-40B4-BE49-F238E27FC236}">
                  <a16:creationId xmlns:a16="http://schemas.microsoft.com/office/drawing/2014/main" id="{21364D23-7511-B2AB-9736-9A285631EAB7}"/>
                </a:ext>
              </a:extLst>
            </p:cNvPr>
            <p:cNvSpPr/>
            <p:nvPr/>
          </p:nvSpPr>
          <p:spPr>
            <a:xfrm flipH="1">
              <a:off x="3910388" y="3422647"/>
              <a:ext cx="2478517" cy="427331"/>
            </a:xfrm>
            <a:custGeom>
              <a:avLst/>
              <a:gdLst>
                <a:gd name="connsiteX0" fmla="*/ 0 w 2933995"/>
                <a:gd name="connsiteY0" fmla="*/ 0 h 505861"/>
                <a:gd name="connsiteX1" fmla="*/ 2933995 w 2933995"/>
                <a:gd name="connsiteY1" fmla="*/ 0 h 505861"/>
                <a:gd name="connsiteX2" fmla="*/ 2640596 w 2933995"/>
                <a:gd name="connsiteY2" fmla="*/ 505861 h 505861"/>
                <a:gd name="connsiteX3" fmla="*/ 293399 w 2933995"/>
                <a:gd name="connsiteY3" fmla="*/ 505861 h 505861"/>
              </a:gdLst>
              <a:ahLst/>
              <a:cxnLst>
                <a:cxn ang="0">
                  <a:pos x="connsiteX0" y="connsiteY0"/>
                </a:cxn>
                <a:cxn ang="0">
                  <a:pos x="connsiteX1" y="connsiteY1"/>
                </a:cxn>
                <a:cxn ang="0">
                  <a:pos x="connsiteX2" y="connsiteY2"/>
                </a:cxn>
                <a:cxn ang="0">
                  <a:pos x="connsiteX3" y="connsiteY3"/>
                </a:cxn>
              </a:cxnLst>
              <a:rect l="l" t="t" r="r" b="b"/>
              <a:pathLst>
                <a:path w="2933995" h="505861">
                  <a:moveTo>
                    <a:pt x="0" y="0"/>
                  </a:moveTo>
                  <a:lnTo>
                    <a:pt x="2933995" y="0"/>
                  </a:lnTo>
                  <a:lnTo>
                    <a:pt x="2640596" y="505861"/>
                  </a:lnTo>
                  <a:lnTo>
                    <a:pt x="293399" y="505861"/>
                  </a:lnTo>
                  <a:close/>
                </a:path>
              </a:pathLst>
            </a:custGeom>
            <a:solidFill>
              <a:schemeClr val="accent2"/>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8" name="Freeform: Shape 26">
              <a:extLst>
                <a:ext uri="{FF2B5EF4-FFF2-40B4-BE49-F238E27FC236}">
                  <a16:creationId xmlns:a16="http://schemas.microsoft.com/office/drawing/2014/main" id="{58D332D5-D973-2BCE-4547-5C76593E1195}"/>
                </a:ext>
              </a:extLst>
            </p:cNvPr>
            <p:cNvSpPr/>
            <p:nvPr/>
          </p:nvSpPr>
          <p:spPr>
            <a:xfrm flipH="1">
              <a:off x="3414685" y="2567988"/>
              <a:ext cx="3469925" cy="427331"/>
            </a:xfrm>
            <a:custGeom>
              <a:avLst/>
              <a:gdLst>
                <a:gd name="connsiteX0" fmla="*/ 0 w 4107593"/>
                <a:gd name="connsiteY0" fmla="*/ 0 h 505861"/>
                <a:gd name="connsiteX1" fmla="*/ 4107593 w 4107593"/>
                <a:gd name="connsiteY1" fmla="*/ 0 h 505861"/>
                <a:gd name="connsiteX2" fmla="*/ 3814194 w 4107593"/>
                <a:gd name="connsiteY2" fmla="*/ 505861 h 505861"/>
                <a:gd name="connsiteX3" fmla="*/ 293400 w 4107593"/>
                <a:gd name="connsiteY3" fmla="*/ 505861 h 505861"/>
              </a:gdLst>
              <a:ahLst/>
              <a:cxnLst>
                <a:cxn ang="0">
                  <a:pos x="connsiteX0" y="connsiteY0"/>
                </a:cxn>
                <a:cxn ang="0">
                  <a:pos x="connsiteX1" y="connsiteY1"/>
                </a:cxn>
                <a:cxn ang="0">
                  <a:pos x="connsiteX2" y="connsiteY2"/>
                </a:cxn>
                <a:cxn ang="0">
                  <a:pos x="connsiteX3" y="connsiteY3"/>
                </a:cxn>
              </a:cxnLst>
              <a:rect l="l" t="t" r="r" b="b"/>
              <a:pathLst>
                <a:path w="4107593" h="505861">
                  <a:moveTo>
                    <a:pt x="0" y="0"/>
                  </a:moveTo>
                  <a:lnTo>
                    <a:pt x="4107593" y="0"/>
                  </a:lnTo>
                  <a:lnTo>
                    <a:pt x="3814194" y="505861"/>
                  </a:lnTo>
                  <a:lnTo>
                    <a:pt x="293400" y="505861"/>
                  </a:lnTo>
                  <a:close/>
                </a:path>
              </a:pathLst>
            </a:custGeom>
            <a:solidFill>
              <a:schemeClr val="accent1"/>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0" name="Freeform: Shape 25">
              <a:extLst>
                <a:ext uri="{FF2B5EF4-FFF2-40B4-BE49-F238E27FC236}">
                  <a16:creationId xmlns:a16="http://schemas.microsoft.com/office/drawing/2014/main" id="{09472D28-6210-2799-CF8D-5B032BC25F10}"/>
                </a:ext>
              </a:extLst>
            </p:cNvPr>
            <p:cNvSpPr/>
            <p:nvPr/>
          </p:nvSpPr>
          <p:spPr>
            <a:xfrm flipH="1">
              <a:off x="2918982" y="1713328"/>
              <a:ext cx="4461330" cy="427330"/>
            </a:xfrm>
            <a:custGeom>
              <a:avLst/>
              <a:gdLst>
                <a:gd name="connsiteX0" fmla="*/ 0 w 5281189"/>
                <a:gd name="connsiteY0" fmla="*/ 0 h 505860"/>
                <a:gd name="connsiteX1" fmla="*/ 5281189 w 5281189"/>
                <a:gd name="connsiteY1" fmla="*/ 0 h 505860"/>
                <a:gd name="connsiteX2" fmla="*/ 4987790 w 5281189"/>
                <a:gd name="connsiteY2" fmla="*/ 505860 h 505860"/>
                <a:gd name="connsiteX3" fmla="*/ 293399 w 5281189"/>
                <a:gd name="connsiteY3" fmla="*/ 505860 h 505860"/>
              </a:gdLst>
              <a:ahLst/>
              <a:cxnLst>
                <a:cxn ang="0">
                  <a:pos x="connsiteX0" y="connsiteY0"/>
                </a:cxn>
                <a:cxn ang="0">
                  <a:pos x="connsiteX1" y="connsiteY1"/>
                </a:cxn>
                <a:cxn ang="0">
                  <a:pos x="connsiteX2" y="connsiteY2"/>
                </a:cxn>
                <a:cxn ang="0">
                  <a:pos x="connsiteX3" y="connsiteY3"/>
                </a:cxn>
              </a:cxnLst>
              <a:rect l="l" t="t" r="r" b="b"/>
              <a:pathLst>
                <a:path w="5281189" h="505860">
                  <a:moveTo>
                    <a:pt x="0" y="0"/>
                  </a:moveTo>
                  <a:lnTo>
                    <a:pt x="5281189" y="0"/>
                  </a:lnTo>
                  <a:lnTo>
                    <a:pt x="4987790" y="505860"/>
                  </a:lnTo>
                  <a:lnTo>
                    <a:pt x="293399" y="505860"/>
                  </a:lnTo>
                  <a:close/>
                </a:path>
              </a:pathLst>
            </a:custGeom>
            <a:solidFill>
              <a:schemeClr val="tx2"/>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102" name="TextBox 18">
            <a:extLst>
              <a:ext uri="{FF2B5EF4-FFF2-40B4-BE49-F238E27FC236}">
                <a16:creationId xmlns:a16="http://schemas.microsoft.com/office/drawing/2014/main" id="{F5D60D4A-F237-6CBA-0AC4-09BA60AB8CA4}"/>
              </a:ext>
            </a:extLst>
          </p:cNvPr>
          <p:cNvSpPr txBox="1"/>
          <p:nvPr/>
        </p:nvSpPr>
        <p:spPr>
          <a:xfrm>
            <a:off x="1734929" y="1486315"/>
            <a:ext cx="1750800" cy="461665"/>
          </a:xfrm>
          <a:prstGeom prst="rect">
            <a:avLst/>
          </a:prstGeom>
          <a:noFill/>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400" b="1" i="0" u="none" strike="noStrike" kern="0" cap="none" spc="0" normalizeH="0" baseline="0" dirty="0">
                <a:ln>
                  <a:noFill/>
                </a:ln>
                <a:solidFill>
                  <a:schemeClr val="bg1"/>
                </a:solidFill>
                <a:effectLst/>
                <a:uLnTx/>
                <a:uFillTx/>
                <a:latin typeface="+mj-lt"/>
              </a:rPr>
              <a:t>Secrétariat</a:t>
            </a:r>
          </a:p>
        </p:txBody>
      </p:sp>
      <p:sp>
        <p:nvSpPr>
          <p:cNvPr id="103" name="TextBox 18">
            <a:extLst>
              <a:ext uri="{FF2B5EF4-FFF2-40B4-BE49-F238E27FC236}">
                <a16:creationId xmlns:a16="http://schemas.microsoft.com/office/drawing/2014/main" id="{E4F5745F-6039-69B0-9C7C-D94A746246EC}"/>
              </a:ext>
            </a:extLst>
          </p:cNvPr>
          <p:cNvSpPr txBox="1"/>
          <p:nvPr/>
        </p:nvSpPr>
        <p:spPr>
          <a:xfrm>
            <a:off x="1191020" y="2529950"/>
            <a:ext cx="2781531" cy="646331"/>
          </a:xfrm>
          <a:prstGeom prst="rect">
            <a:avLst/>
          </a:prstGeom>
          <a:noFill/>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700" b="1" i="0" u="none" strike="noStrike" kern="0" cap="none" spc="0" normalizeH="0" baseline="0" dirty="0">
                <a:ln>
                  <a:noFill/>
                </a:ln>
                <a:solidFill>
                  <a:schemeClr val="bg1"/>
                </a:solidFill>
                <a:effectLst/>
                <a:uLnTx/>
                <a:uFillTx/>
                <a:latin typeface="+mj-lt"/>
              </a:rPr>
              <a:t>Bureau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b="1" i="0" u="none" strike="noStrike" kern="0" cap="none" spc="0" normalizeH="0" baseline="0" dirty="0">
                <a:ln>
                  <a:noFill/>
                </a:ln>
                <a:solidFill>
                  <a:schemeClr val="bg1"/>
                </a:solidFill>
                <a:effectLst/>
                <a:uLnTx/>
                <a:uFillTx/>
                <a:latin typeface="+mj-lt"/>
              </a:rPr>
              <a:t> </a:t>
            </a:r>
            <a:r>
              <a:rPr kumimoji="0" lang="fr-FR" sz="1700" b="1" i="0" u="none" strike="noStrike" kern="0" cap="none" spc="0" normalizeH="0" baseline="0" dirty="0">
                <a:ln>
                  <a:noFill/>
                </a:ln>
                <a:solidFill>
                  <a:schemeClr val="bg1"/>
                </a:solidFill>
                <a:effectLst/>
                <a:uLnTx/>
                <a:uFillTx/>
                <a:latin typeface="+mj-lt"/>
              </a:rPr>
              <a:t>conseil d ‘administration </a:t>
            </a:r>
          </a:p>
        </p:txBody>
      </p:sp>
      <p:sp>
        <p:nvSpPr>
          <p:cNvPr id="104" name="TextBox 19">
            <a:extLst>
              <a:ext uri="{FF2B5EF4-FFF2-40B4-BE49-F238E27FC236}">
                <a16:creationId xmlns:a16="http://schemas.microsoft.com/office/drawing/2014/main" id="{2ADCE79E-DB1E-3601-43D6-38E7646A5ED1}"/>
              </a:ext>
            </a:extLst>
          </p:cNvPr>
          <p:cNvSpPr txBox="1"/>
          <p:nvPr/>
        </p:nvSpPr>
        <p:spPr>
          <a:xfrm>
            <a:off x="1837713" y="3777024"/>
            <a:ext cx="1630575" cy="369332"/>
          </a:xfrm>
          <a:prstGeom prst="rect">
            <a:avLst/>
          </a:prstGeom>
          <a:noFill/>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b="1" i="0" u="none" strike="noStrike" kern="0" cap="none" spc="0" normalizeH="0" baseline="0" dirty="0">
                <a:ln>
                  <a:noFill/>
                </a:ln>
                <a:solidFill>
                  <a:schemeClr val="bg1"/>
                </a:solidFill>
                <a:effectLst/>
                <a:uLnTx/>
                <a:uFillTx/>
                <a:latin typeface="+mj-lt"/>
              </a:rPr>
              <a:t>Hébergement</a:t>
            </a:r>
          </a:p>
        </p:txBody>
      </p:sp>
      <p:sp>
        <p:nvSpPr>
          <p:cNvPr id="64" name="Google Shape;1637;p32">
            <a:extLst>
              <a:ext uri="{FF2B5EF4-FFF2-40B4-BE49-F238E27FC236}">
                <a16:creationId xmlns:a16="http://schemas.microsoft.com/office/drawing/2014/main" id="{F5CDA307-A8E5-C6A7-2C48-7F175CC675A6}"/>
              </a:ext>
            </a:extLst>
          </p:cNvPr>
          <p:cNvSpPr/>
          <p:nvPr/>
        </p:nvSpPr>
        <p:spPr>
          <a:xfrm flipH="1">
            <a:off x="5104842" y="1593199"/>
            <a:ext cx="2376564" cy="278278"/>
          </a:xfrm>
          <a:prstGeom prst="roundRect">
            <a:avLst>
              <a:gd name="adj" fmla="val 16667"/>
            </a:avLst>
          </a:prstGeom>
          <a:noFill/>
          <a:ln>
            <a:noFill/>
          </a:ln>
        </p:spPr>
        <p:txBody>
          <a:bodyPr spcFirstLastPara="1" wrap="square" lIns="91425" tIns="91425" rIns="182875" bIns="91425" anchor="ctr" anchorCtr="0">
            <a:noAutofit/>
          </a:bodyPr>
          <a:lstStyle/>
          <a:p>
            <a:pPr lvl="0" algn="ctr"/>
            <a:r>
              <a:rPr lang="fr-FR" sz="1400" i="1" kern="1200" dirty="0">
                <a:latin typeface="+mj-lt"/>
              </a:rPr>
              <a:t>Claudia HAUSSHER</a:t>
            </a:r>
          </a:p>
        </p:txBody>
      </p:sp>
      <p:sp>
        <p:nvSpPr>
          <p:cNvPr id="63" name="Google Shape;1637;p32">
            <a:extLst>
              <a:ext uri="{FF2B5EF4-FFF2-40B4-BE49-F238E27FC236}">
                <a16:creationId xmlns:a16="http://schemas.microsoft.com/office/drawing/2014/main" id="{25B51A9B-C80F-3838-F39E-95753755BCB7}"/>
              </a:ext>
            </a:extLst>
          </p:cNvPr>
          <p:cNvSpPr/>
          <p:nvPr/>
        </p:nvSpPr>
        <p:spPr>
          <a:xfrm flipH="1">
            <a:off x="4466239" y="2984090"/>
            <a:ext cx="3016721" cy="583312"/>
          </a:xfrm>
          <a:prstGeom prst="roundRect">
            <a:avLst>
              <a:gd name="adj" fmla="val 16667"/>
            </a:avLst>
          </a:prstGeom>
          <a:noFill/>
          <a:ln>
            <a:noFill/>
          </a:ln>
        </p:spPr>
        <p:txBody>
          <a:bodyPr spcFirstLastPara="1" wrap="square" lIns="91425" tIns="91425" rIns="182875" bIns="91425" anchor="ctr" anchorCtr="0">
            <a:noAutofit/>
          </a:bodyPr>
          <a:lstStyle/>
          <a:p>
            <a:pPr lvl="0" algn="ctr"/>
            <a:r>
              <a:rPr lang="fr-FR" sz="1600" i="1" dirty="0">
                <a:solidFill>
                  <a:schemeClr val="bg2">
                    <a:lumMod val="50000"/>
                  </a:schemeClr>
                </a:solidFill>
                <a:latin typeface="+mj-lt"/>
              </a:rPr>
              <a:t>Aux </a:t>
            </a:r>
            <a:r>
              <a:rPr lang="fr-FR" sz="1600" i="1" kern="1200" dirty="0">
                <a:solidFill>
                  <a:schemeClr val="bg2">
                    <a:lumMod val="50000"/>
                  </a:schemeClr>
                </a:solidFill>
                <a:latin typeface="+mj-lt"/>
              </a:rPr>
              <a:t>membres volontaires pour nous accueillir dans leurs locaux</a:t>
            </a:r>
          </a:p>
        </p:txBody>
      </p:sp>
      <p:sp>
        <p:nvSpPr>
          <p:cNvPr id="65" name="Google Shape;1637;p32">
            <a:extLst>
              <a:ext uri="{FF2B5EF4-FFF2-40B4-BE49-F238E27FC236}">
                <a16:creationId xmlns:a16="http://schemas.microsoft.com/office/drawing/2014/main" id="{938AF729-B2CB-D053-DA23-823F9A40B8AC}"/>
              </a:ext>
            </a:extLst>
          </p:cNvPr>
          <p:cNvSpPr/>
          <p:nvPr/>
        </p:nvSpPr>
        <p:spPr>
          <a:xfrm flipH="1">
            <a:off x="3869438" y="4806639"/>
            <a:ext cx="3479381" cy="699798"/>
          </a:xfrm>
          <a:prstGeom prst="roundRect">
            <a:avLst>
              <a:gd name="adj" fmla="val 16667"/>
            </a:avLst>
          </a:prstGeom>
          <a:noFill/>
          <a:ln>
            <a:noFill/>
          </a:ln>
        </p:spPr>
        <p:txBody>
          <a:bodyPr spcFirstLastPara="1" wrap="square" lIns="91425" tIns="91425" rIns="182875" bIns="91425" anchor="ctr" anchorCtr="0">
            <a:noAutofit/>
          </a:bodyPr>
          <a:lstStyle/>
          <a:p>
            <a:pPr lvl="0" algn="ctr"/>
            <a:r>
              <a:rPr lang="fr-FR" sz="1400" i="1" dirty="0">
                <a:latin typeface="+mj-lt"/>
              </a:rPr>
              <a:t>L</a:t>
            </a:r>
            <a:r>
              <a:rPr lang="fr-FR" sz="1400" i="1" kern="1200" dirty="0">
                <a:latin typeface="+mj-lt"/>
              </a:rPr>
              <a:t>es membres volontaires participants au</a:t>
            </a:r>
            <a:r>
              <a:rPr lang="fr-FR" sz="1400" i="1" dirty="0">
                <a:latin typeface="+mj-lt"/>
              </a:rPr>
              <a:t>x</a:t>
            </a:r>
            <a:r>
              <a:rPr lang="fr-FR" sz="1400" i="1" kern="1200" dirty="0">
                <a:latin typeface="+mj-lt"/>
              </a:rPr>
              <a:t> </a:t>
            </a:r>
            <a:r>
              <a:rPr lang="fr-FR" sz="1400" i="1" kern="1200" dirty="0" err="1">
                <a:latin typeface="+mj-lt"/>
              </a:rPr>
              <a:t>GTs</a:t>
            </a:r>
            <a:r>
              <a:rPr lang="fr-FR" sz="1400" i="1" kern="1200" dirty="0">
                <a:latin typeface="+mj-lt"/>
              </a:rPr>
              <a:t> et à l’animation de l’exercice de crise</a:t>
            </a:r>
          </a:p>
        </p:txBody>
      </p:sp>
      <p:pic>
        <p:nvPicPr>
          <p:cNvPr id="3" name="Image 2">
            <a:extLst>
              <a:ext uri="{FF2B5EF4-FFF2-40B4-BE49-F238E27FC236}">
                <a16:creationId xmlns:a16="http://schemas.microsoft.com/office/drawing/2014/main" id="{265AC12B-0D42-9DC0-64C1-9ACFE9B7D0AE}"/>
              </a:ext>
            </a:extLst>
          </p:cNvPr>
          <p:cNvPicPr>
            <a:picLocks noChangeAspect="1"/>
          </p:cNvPicPr>
          <p:nvPr/>
        </p:nvPicPr>
        <p:blipFill>
          <a:blip r:embed="rId3"/>
          <a:stretch>
            <a:fillRect/>
          </a:stretch>
        </p:blipFill>
        <p:spPr>
          <a:xfrm>
            <a:off x="5508104" y="42188"/>
            <a:ext cx="1213209" cy="1274174"/>
          </a:xfrm>
          <a:prstGeom prst="rect">
            <a:avLst/>
          </a:prstGeom>
        </p:spPr>
      </p:pic>
      <p:sp>
        <p:nvSpPr>
          <p:cNvPr id="2" name="TextBox 20">
            <a:extLst>
              <a:ext uri="{FF2B5EF4-FFF2-40B4-BE49-F238E27FC236}">
                <a16:creationId xmlns:a16="http://schemas.microsoft.com/office/drawing/2014/main" id="{595A9F7A-3259-6951-A623-6EB464A835DB}"/>
              </a:ext>
            </a:extLst>
          </p:cNvPr>
          <p:cNvSpPr txBox="1"/>
          <p:nvPr/>
        </p:nvSpPr>
        <p:spPr>
          <a:xfrm>
            <a:off x="1890754" y="4819076"/>
            <a:ext cx="1434242" cy="584775"/>
          </a:xfrm>
          <a:prstGeom prst="rect">
            <a:avLst/>
          </a:prstGeom>
          <a:noFill/>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fr-FR" sz="1600" b="1" kern="0" dirty="0">
                <a:solidFill>
                  <a:schemeClr val="bg1"/>
                </a:solidFill>
                <a:latin typeface="+mj-lt"/>
              </a:rPr>
              <a:t>Groupes de  travail</a:t>
            </a:r>
          </a:p>
        </p:txBody>
      </p:sp>
      <p:sp>
        <p:nvSpPr>
          <p:cNvPr id="8" name="Freeform: Shape 28">
            <a:extLst>
              <a:ext uri="{FF2B5EF4-FFF2-40B4-BE49-F238E27FC236}">
                <a16:creationId xmlns:a16="http://schemas.microsoft.com/office/drawing/2014/main" id="{5B569730-C799-A5B4-3892-82CB743EC943}"/>
              </a:ext>
            </a:extLst>
          </p:cNvPr>
          <p:cNvSpPr/>
          <p:nvPr/>
        </p:nvSpPr>
        <p:spPr>
          <a:xfrm>
            <a:off x="2302819" y="5937544"/>
            <a:ext cx="1637610" cy="554823"/>
          </a:xfrm>
          <a:custGeom>
            <a:avLst/>
            <a:gdLst>
              <a:gd name="connsiteX0" fmla="*/ 0 w 1760397"/>
              <a:gd name="connsiteY0" fmla="*/ 0 h 505861"/>
              <a:gd name="connsiteX1" fmla="*/ 1760397 w 1760397"/>
              <a:gd name="connsiteY1" fmla="*/ 0 h 505861"/>
              <a:gd name="connsiteX2" fmla="*/ 1466998 w 1760397"/>
              <a:gd name="connsiteY2" fmla="*/ 505861 h 505861"/>
              <a:gd name="connsiteX3" fmla="*/ 293399 w 1760397"/>
              <a:gd name="connsiteY3" fmla="*/ 505861 h 505861"/>
            </a:gdLst>
            <a:ahLst/>
            <a:cxnLst>
              <a:cxn ang="0">
                <a:pos x="connsiteX0" y="connsiteY0"/>
              </a:cxn>
              <a:cxn ang="0">
                <a:pos x="connsiteX1" y="connsiteY1"/>
              </a:cxn>
              <a:cxn ang="0">
                <a:pos x="connsiteX2" y="connsiteY2"/>
              </a:cxn>
              <a:cxn ang="0">
                <a:pos x="connsiteX3" y="connsiteY3"/>
              </a:cxn>
            </a:cxnLst>
            <a:rect l="l" t="t" r="r" b="b"/>
            <a:pathLst>
              <a:path w="1760397" h="505861">
                <a:moveTo>
                  <a:pt x="0" y="0"/>
                </a:moveTo>
                <a:lnTo>
                  <a:pt x="1760397" y="0"/>
                </a:lnTo>
                <a:lnTo>
                  <a:pt x="1466998" y="505861"/>
                </a:lnTo>
                <a:lnTo>
                  <a:pt x="293399" y="505861"/>
                </a:lnTo>
                <a:close/>
              </a:path>
            </a:pathLst>
          </a:custGeom>
          <a:solidFill>
            <a:schemeClr val="accent4">
              <a:lumMod val="60000"/>
              <a:lumOff val="40000"/>
            </a:schemeClr>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1" name="TextBox 20">
            <a:extLst>
              <a:ext uri="{FF2B5EF4-FFF2-40B4-BE49-F238E27FC236}">
                <a16:creationId xmlns:a16="http://schemas.microsoft.com/office/drawing/2014/main" id="{278F1E62-5128-B967-1274-6AD56BE983BF}"/>
              </a:ext>
            </a:extLst>
          </p:cNvPr>
          <p:cNvSpPr txBox="1"/>
          <p:nvPr/>
        </p:nvSpPr>
        <p:spPr>
          <a:xfrm>
            <a:off x="2439793" y="6025856"/>
            <a:ext cx="1434242" cy="338554"/>
          </a:xfrm>
          <a:prstGeom prst="rect">
            <a:avLst/>
          </a:prstGeom>
          <a:noFill/>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fr-FR" sz="1600" b="1" kern="0" dirty="0">
                <a:solidFill>
                  <a:schemeClr val="bg1"/>
                </a:solidFill>
                <a:latin typeface="+mj-lt"/>
              </a:rPr>
              <a:t>Réservistes</a:t>
            </a:r>
          </a:p>
        </p:txBody>
      </p:sp>
    </p:spTree>
    <p:extLst>
      <p:ext uri="{BB962C8B-B14F-4D97-AF65-F5344CB8AC3E}">
        <p14:creationId xmlns:p14="http://schemas.microsoft.com/office/powerpoint/2010/main" val="38110118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1F34F956-ADC9-4135-BADB-674E728ABEB6}"/>
              </a:ext>
            </a:extLst>
          </p:cNvPr>
          <p:cNvSpPr>
            <a:spLocks noGrp="1"/>
          </p:cNvSpPr>
          <p:nvPr>
            <p:ph type="sldNum" sz="quarter" idx="12"/>
          </p:nvPr>
        </p:nvSpPr>
        <p:spPr>
          <a:xfrm>
            <a:off x="8464552" y="6461760"/>
            <a:ext cx="544519" cy="345659"/>
          </a:xfrm>
        </p:spPr>
        <p:txBody>
          <a:bodyPr/>
          <a:lstStyle/>
          <a:p>
            <a:fld id="{9104B9A0-81EE-4B66-8AEA-0B424C400C9A}" type="slidenum">
              <a:rPr lang="fr-FR" smtClean="0"/>
              <a:pPr/>
              <a:t>7</a:t>
            </a:fld>
            <a:endParaRPr lang="fr-FR"/>
          </a:p>
        </p:txBody>
      </p:sp>
      <p:grpSp>
        <p:nvGrpSpPr>
          <p:cNvPr id="2" name="Groupe 1">
            <a:extLst>
              <a:ext uri="{FF2B5EF4-FFF2-40B4-BE49-F238E27FC236}">
                <a16:creationId xmlns:a16="http://schemas.microsoft.com/office/drawing/2014/main" id="{A5827710-F1BC-4FC9-3F4F-3D6E11A919DC}"/>
              </a:ext>
            </a:extLst>
          </p:cNvPr>
          <p:cNvGrpSpPr/>
          <p:nvPr/>
        </p:nvGrpSpPr>
        <p:grpSpPr>
          <a:xfrm>
            <a:off x="97703" y="39546"/>
            <a:ext cx="7434679" cy="6913064"/>
            <a:chOff x="97703" y="39546"/>
            <a:chExt cx="7434679" cy="6913064"/>
          </a:xfrm>
        </p:grpSpPr>
        <p:pic>
          <p:nvPicPr>
            <p:cNvPr id="42" name="Image 41">
              <a:extLst>
                <a:ext uri="{FF2B5EF4-FFF2-40B4-BE49-F238E27FC236}">
                  <a16:creationId xmlns:a16="http://schemas.microsoft.com/office/drawing/2014/main" id="{9996FF7E-9730-3C75-7FC6-CFA7C7AF8222}"/>
                </a:ext>
              </a:extLst>
            </p:cNvPr>
            <p:cNvPicPr>
              <a:picLocks noChangeAspect="1"/>
            </p:cNvPicPr>
            <p:nvPr/>
          </p:nvPicPr>
          <p:blipFill>
            <a:blip r:embed="rId2"/>
            <a:stretch>
              <a:fillRect/>
            </a:stretch>
          </p:blipFill>
          <p:spPr>
            <a:xfrm>
              <a:off x="97703" y="39546"/>
              <a:ext cx="7409489" cy="2581330"/>
            </a:xfrm>
            <a:prstGeom prst="rect">
              <a:avLst/>
            </a:prstGeom>
          </p:spPr>
        </p:pic>
        <p:pic>
          <p:nvPicPr>
            <p:cNvPr id="51" name="Image 50">
              <a:extLst>
                <a:ext uri="{FF2B5EF4-FFF2-40B4-BE49-F238E27FC236}">
                  <a16:creationId xmlns:a16="http://schemas.microsoft.com/office/drawing/2014/main" id="{5E249B50-6432-5448-1F37-B4960AC80CB6}"/>
                </a:ext>
              </a:extLst>
            </p:cNvPr>
            <p:cNvPicPr>
              <a:picLocks noChangeAspect="1"/>
            </p:cNvPicPr>
            <p:nvPr/>
          </p:nvPicPr>
          <p:blipFill>
            <a:blip r:embed="rId3"/>
            <a:stretch>
              <a:fillRect/>
            </a:stretch>
          </p:blipFill>
          <p:spPr>
            <a:xfrm>
              <a:off x="107504" y="2606123"/>
              <a:ext cx="7424878" cy="2006553"/>
            </a:xfrm>
            <a:prstGeom prst="rect">
              <a:avLst/>
            </a:prstGeom>
          </p:spPr>
        </p:pic>
        <p:pic>
          <p:nvPicPr>
            <p:cNvPr id="18" name="Image 17" descr="Une image contenant homme, cravate, personne, portant&#10;&#10;Description générée avec un niveau de confiance très élevé">
              <a:extLst>
                <a:ext uri="{FF2B5EF4-FFF2-40B4-BE49-F238E27FC236}">
                  <a16:creationId xmlns:a16="http://schemas.microsoft.com/office/drawing/2014/main" id="{FBC3A713-A5D4-460D-9DCF-05F0A22B89D2}"/>
                </a:ext>
              </a:extLst>
            </p:cNvPr>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4355976" y="2756001"/>
              <a:ext cx="781200" cy="913128"/>
            </a:xfrm>
            <a:prstGeom prst="ellipse">
              <a:avLst/>
            </a:prstGeom>
          </p:spPr>
        </p:pic>
        <p:pic>
          <p:nvPicPr>
            <p:cNvPr id="6" name="Image 5">
              <a:extLst>
                <a:ext uri="{FF2B5EF4-FFF2-40B4-BE49-F238E27FC236}">
                  <a16:creationId xmlns:a16="http://schemas.microsoft.com/office/drawing/2014/main" id="{5D96EAE9-17AC-8E0B-B1D8-B1113106F01C}"/>
                </a:ext>
              </a:extLst>
            </p:cNvPr>
            <p:cNvPicPr>
              <a:picLocks noChangeAspect="1"/>
            </p:cNvPicPr>
            <p:nvPr/>
          </p:nvPicPr>
          <p:blipFill rotWithShape="1">
            <a:blip r:embed="rId5"/>
            <a:srcRect l="30138" t="30164" r="49771" b="15554"/>
            <a:stretch/>
          </p:blipFill>
          <p:spPr>
            <a:xfrm>
              <a:off x="6205301" y="2741864"/>
              <a:ext cx="813912" cy="1025404"/>
            </a:xfrm>
            <a:prstGeom prst="ellipse">
              <a:avLst/>
            </a:prstGeom>
          </p:spPr>
        </p:pic>
        <p:grpSp>
          <p:nvGrpSpPr>
            <p:cNvPr id="9" name="Groupe 230">
              <a:extLst>
                <a:ext uri="{FF2B5EF4-FFF2-40B4-BE49-F238E27FC236}">
                  <a16:creationId xmlns:a16="http://schemas.microsoft.com/office/drawing/2014/main" id="{EBD05A28-AF7E-7332-BBCC-FA0BE5DE1DEC}"/>
                </a:ext>
              </a:extLst>
            </p:cNvPr>
            <p:cNvGrpSpPr/>
            <p:nvPr/>
          </p:nvGrpSpPr>
          <p:grpSpPr>
            <a:xfrm>
              <a:off x="2555776" y="2830526"/>
              <a:ext cx="673547" cy="766653"/>
              <a:chOff x="1549311" y="3768105"/>
              <a:chExt cx="956126" cy="1451996"/>
            </a:xfrm>
          </p:grpSpPr>
          <p:sp>
            <p:nvSpPr>
              <p:cNvPr id="10" name="Forme libre : forme 51">
                <a:extLst>
                  <a:ext uri="{FF2B5EF4-FFF2-40B4-BE49-F238E27FC236}">
                    <a16:creationId xmlns:a16="http://schemas.microsoft.com/office/drawing/2014/main" id="{A972BFA4-DE3A-4E82-C445-7DB2F1C4003A}"/>
                  </a:ext>
                </a:extLst>
              </p:cNvPr>
              <p:cNvSpPr/>
              <p:nvPr/>
            </p:nvSpPr>
            <p:spPr>
              <a:xfrm>
                <a:off x="1851810" y="4565720"/>
                <a:ext cx="351153" cy="135060"/>
              </a:xfrm>
              <a:custGeom>
                <a:avLst/>
                <a:gdLst>
                  <a:gd name="connsiteX0" fmla="*/ 0 w 351153"/>
                  <a:gd name="connsiteY0" fmla="*/ 0 h 135060"/>
                  <a:gd name="connsiteX1" fmla="*/ 351154 w 351153"/>
                  <a:gd name="connsiteY1" fmla="*/ 0 h 135060"/>
                  <a:gd name="connsiteX2" fmla="*/ 351154 w 351153"/>
                  <a:gd name="connsiteY2" fmla="*/ 135060 h 135060"/>
                  <a:gd name="connsiteX3" fmla="*/ 0 w 351153"/>
                  <a:gd name="connsiteY3" fmla="*/ 135060 h 135060"/>
                </a:gdLst>
                <a:ahLst/>
                <a:cxnLst>
                  <a:cxn ang="0">
                    <a:pos x="connsiteX0" y="connsiteY0"/>
                  </a:cxn>
                  <a:cxn ang="0">
                    <a:pos x="connsiteX1" y="connsiteY1"/>
                  </a:cxn>
                  <a:cxn ang="0">
                    <a:pos x="connsiteX2" y="connsiteY2"/>
                  </a:cxn>
                  <a:cxn ang="0">
                    <a:pos x="connsiteX3" y="connsiteY3"/>
                  </a:cxn>
                </a:cxnLst>
                <a:rect l="l" t="t" r="r" b="b"/>
                <a:pathLst>
                  <a:path w="351153" h="135060">
                    <a:moveTo>
                      <a:pt x="0" y="0"/>
                    </a:moveTo>
                    <a:lnTo>
                      <a:pt x="351154" y="0"/>
                    </a:lnTo>
                    <a:lnTo>
                      <a:pt x="351154" y="135060"/>
                    </a:lnTo>
                    <a:lnTo>
                      <a:pt x="0" y="135060"/>
                    </a:lnTo>
                    <a:close/>
                  </a:path>
                </a:pathLst>
              </a:custGeom>
              <a:solidFill>
                <a:srgbClr val="AFD755"/>
              </a:solidFill>
              <a:ln w="3497" cap="flat">
                <a:noFill/>
                <a:prstDash val="solid"/>
                <a:miter/>
              </a:ln>
            </p:spPr>
            <p:txBody>
              <a:bodyPr rtlCol="0" anchor="ctr"/>
              <a:lstStyle/>
              <a:p>
                <a:pPr defTabSz="457200"/>
                <a:endParaRPr lang="fr-FR" sz="2400">
                  <a:solidFill>
                    <a:srgbClr val="000000"/>
                  </a:solidFill>
                  <a:latin typeface="Arial" panose="020B0604020202020204"/>
                </a:endParaRPr>
              </a:p>
            </p:txBody>
          </p:sp>
          <p:sp>
            <p:nvSpPr>
              <p:cNvPr id="15" name="Forme libre : forme 53">
                <a:extLst>
                  <a:ext uri="{FF2B5EF4-FFF2-40B4-BE49-F238E27FC236}">
                    <a16:creationId xmlns:a16="http://schemas.microsoft.com/office/drawing/2014/main" id="{A0F59F7F-9B01-DCCA-D12B-39B592FA236E}"/>
                  </a:ext>
                </a:extLst>
              </p:cNvPr>
              <p:cNvSpPr/>
              <p:nvPr/>
            </p:nvSpPr>
            <p:spPr>
              <a:xfrm>
                <a:off x="1705345" y="3768105"/>
                <a:ext cx="322031" cy="758381"/>
              </a:xfrm>
              <a:custGeom>
                <a:avLst/>
                <a:gdLst>
                  <a:gd name="connsiteX0" fmla="*/ 114763 w 322031"/>
                  <a:gd name="connsiteY0" fmla="*/ 0 h 758381"/>
                  <a:gd name="connsiteX1" fmla="*/ 861 w 322031"/>
                  <a:gd name="connsiteY1" fmla="*/ 277817 h 758381"/>
                  <a:gd name="connsiteX2" fmla="*/ 31551 w 322031"/>
                  <a:gd name="connsiteY2" fmla="*/ 707447 h 758381"/>
                  <a:gd name="connsiteX3" fmla="*/ 55143 w 322031"/>
                  <a:gd name="connsiteY3" fmla="*/ 734002 h 758381"/>
                  <a:gd name="connsiteX4" fmla="*/ 322031 w 322031"/>
                  <a:gd name="connsiteY4" fmla="*/ 758381 h 758381"/>
                  <a:gd name="connsiteX5" fmla="*/ 322031 w 322031"/>
                  <a:gd name="connsiteY5" fmla="*/ 412002 h 758381"/>
                  <a:gd name="connsiteX6" fmla="*/ 114763 w 322031"/>
                  <a:gd name="connsiteY6" fmla="*/ 0 h 758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2031" h="758381">
                    <a:moveTo>
                      <a:pt x="114763" y="0"/>
                    </a:moveTo>
                    <a:cubicBezTo>
                      <a:pt x="38614" y="66911"/>
                      <a:pt x="-6920" y="168923"/>
                      <a:pt x="861" y="277817"/>
                    </a:cubicBezTo>
                    <a:lnTo>
                      <a:pt x="31551" y="707447"/>
                    </a:lnTo>
                    <a:cubicBezTo>
                      <a:pt x="32492" y="720593"/>
                      <a:pt x="42182" y="731616"/>
                      <a:pt x="55143" y="734002"/>
                    </a:cubicBezTo>
                    <a:cubicBezTo>
                      <a:pt x="143362" y="750255"/>
                      <a:pt x="232696" y="758381"/>
                      <a:pt x="322031" y="758381"/>
                    </a:cubicBezTo>
                    <a:lnTo>
                      <a:pt x="322031" y="412002"/>
                    </a:lnTo>
                    <a:cubicBezTo>
                      <a:pt x="128676" y="283099"/>
                      <a:pt x="111087" y="90377"/>
                      <a:pt x="114763" y="0"/>
                    </a:cubicBezTo>
                    <a:close/>
                  </a:path>
                </a:pathLst>
              </a:custGeom>
              <a:solidFill>
                <a:srgbClr val="CD915A"/>
              </a:solidFill>
              <a:ln w="3497" cap="flat">
                <a:noFill/>
                <a:prstDash val="solid"/>
                <a:miter/>
              </a:ln>
            </p:spPr>
            <p:txBody>
              <a:bodyPr rtlCol="0" anchor="ctr"/>
              <a:lstStyle/>
              <a:p>
                <a:pPr defTabSz="457200"/>
                <a:endParaRPr lang="fr-FR" sz="2400">
                  <a:solidFill>
                    <a:srgbClr val="000000"/>
                  </a:solidFill>
                  <a:latin typeface="Arial" panose="020B0604020202020204"/>
                </a:endParaRPr>
              </a:p>
            </p:txBody>
          </p:sp>
          <p:sp>
            <p:nvSpPr>
              <p:cNvPr id="16" name="Forme libre : forme 54">
                <a:extLst>
                  <a:ext uri="{FF2B5EF4-FFF2-40B4-BE49-F238E27FC236}">
                    <a16:creationId xmlns:a16="http://schemas.microsoft.com/office/drawing/2014/main" id="{4FB3069B-BCF8-628F-D374-4BFE7001FD24}"/>
                  </a:ext>
                </a:extLst>
              </p:cNvPr>
              <p:cNvSpPr/>
              <p:nvPr/>
            </p:nvSpPr>
            <p:spPr>
              <a:xfrm>
                <a:off x="1894593" y="4423341"/>
                <a:ext cx="265590" cy="305676"/>
              </a:xfrm>
              <a:custGeom>
                <a:avLst/>
                <a:gdLst>
                  <a:gd name="connsiteX0" fmla="*/ 0 w 265590"/>
                  <a:gd name="connsiteY0" fmla="*/ 0 h 305676"/>
                  <a:gd name="connsiteX1" fmla="*/ 265590 w 265590"/>
                  <a:gd name="connsiteY1" fmla="*/ 0 h 305676"/>
                  <a:gd name="connsiteX2" fmla="*/ 265590 w 265590"/>
                  <a:gd name="connsiteY2" fmla="*/ 305677 h 305676"/>
                  <a:gd name="connsiteX3" fmla="*/ 0 w 265590"/>
                  <a:gd name="connsiteY3" fmla="*/ 305677 h 305676"/>
                </a:gdLst>
                <a:ahLst/>
                <a:cxnLst>
                  <a:cxn ang="0">
                    <a:pos x="connsiteX0" y="connsiteY0"/>
                  </a:cxn>
                  <a:cxn ang="0">
                    <a:pos x="connsiteX1" y="connsiteY1"/>
                  </a:cxn>
                  <a:cxn ang="0">
                    <a:pos x="connsiteX2" y="connsiteY2"/>
                  </a:cxn>
                  <a:cxn ang="0">
                    <a:pos x="connsiteX3" y="connsiteY3"/>
                  </a:cxn>
                </a:cxnLst>
                <a:rect l="l" t="t" r="r" b="b"/>
                <a:pathLst>
                  <a:path w="265590" h="305676">
                    <a:moveTo>
                      <a:pt x="0" y="0"/>
                    </a:moveTo>
                    <a:lnTo>
                      <a:pt x="265590" y="0"/>
                    </a:lnTo>
                    <a:lnTo>
                      <a:pt x="265590" y="305677"/>
                    </a:lnTo>
                    <a:lnTo>
                      <a:pt x="0" y="305677"/>
                    </a:lnTo>
                    <a:close/>
                  </a:path>
                </a:pathLst>
              </a:custGeom>
              <a:solidFill>
                <a:srgbClr val="FAD7A5"/>
              </a:solidFill>
              <a:ln w="3497" cap="flat">
                <a:noFill/>
                <a:prstDash val="solid"/>
                <a:miter/>
              </a:ln>
            </p:spPr>
            <p:txBody>
              <a:bodyPr rtlCol="0" anchor="ctr"/>
              <a:lstStyle/>
              <a:p>
                <a:pPr defTabSz="457200"/>
                <a:endParaRPr lang="fr-FR" sz="2400">
                  <a:solidFill>
                    <a:srgbClr val="000000"/>
                  </a:solidFill>
                  <a:latin typeface="Arial" panose="020B0604020202020204"/>
                </a:endParaRPr>
              </a:p>
            </p:txBody>
          </p:sp>
          <p:sp>
            <p:nvSpPr>
              <p:cNvPr id="21" name="Forme libre : forme 56">
                <a:extLst>
                  <a:ext uri="{FF2B5EF4-FFF2-40B4-BE49-F238E27FC236}">
                    <a16:creationId xmlns:a16="http://schemas.microsoft.com/office/drawing/2014/main" id="{E3D84AE9-CA73-06DA-9412-F4DBD78F845C}"/>
                  </a:ext>
                </a:extLst>
              </p:cNvPr>
              <p:cNvSpPr/>
              <p:nvPr/>
            </p:nvSpPr>
            <p:spPr>
              <a:xfrm>
                <a:off x="1894576" y="4423330"/>
                <a:ext cx="265590" cy="106234"/>
              </a:xfrm>
              <a:custGeom>
                <a:avLst/>
                <a:gdLst>
                  <a:gd name="connsiteX0" fmla="*/ 3 w 265590"/>
                  <a:gd name="connsiteY0" fmla="*/ 77147 h 106234"/>
                  <a:gd name="connsiteX1" fmla="*/ 132797 w 265590"/>
                  <a:gd name="connsiteY1" fmla="*/ 106235 h 106234"/>
                  <a:gd name="connsiteX2" fmla="*/ 265590 w 265590"/>
                  <a:gd name="connsiteY2" fmla="*/ 77147 h 106234"/>
                  <a:gd name="connsiteX3" fmla="*/ 265590 w 265590"/>
                  <a:gd name="connsiteY3" fmla="*/ 0 h 106234"/>
                  <a:gd name="connsiteX4" fmla="*/ 0 w 265590"/>
                  <a:gd name="connsiteY4" fmla="*/ 0 h 106234"/>
                  <a:gd name="connsiteX5" fmla="*/ 0 w 265590"/>
                  <a:gd name="connsiteY5" fmla="*/ 77147 h 106234"/>
                  <a:gd name="connsiteX6" fmla="*/ 3 w 265590"/>
                  <a:gd name="connsiteY6" fmla="*/ 77147 h 106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590" h="106234">
                    <a:moveTo>
                      <a:pt x="3" y="77147"/>
                    </a:moveTo>
                    <a:cubicBezTo>
                      <a:pt x="40639" y="95806"/>
                      <a:pt x="85648" y="106235"/>
                      <a:pt x="132797" y="106235"/>
                    </a:cubicBezTo>
                    <a:cubicBezTo>
                      <a:pt x="179950" y="106235"/>
                      <a:pt x="224958" y="95806"/>
                      <a:pt x="265590" y="77147"/>
                    </a:cubicBezTo>
                    <a:lnTo>
                      <a:pt x="265590" y="0"/>
                    </a:lnTo>
                    <a:lnTo>
                      <a:pt x="0" y="0"/>
                    </a:lnTo>
                    <a:lnTo>
                      <a:pt x="0" y="77147"/>
                    </a:lnTo>
                    <a:lnTo>
                      <a:pt x="3" y="77147"/>
                    </a:lnTo>
                    <a:close/>
                  </a:path>
                </a:pathLst>
              </a:custGeom>
              <a:solidFill>
                <a:srgbClr val="F0C891"/>
              </a:solidFill>
              <a:ln w="3497" cap="flat">
                <a:noFill/>
                <a:prstDash val="solid"/>
                <a:miter/>
              </a:ln>
            </p:spPr>
            <p:txBody>
              <a:bodyPr rtlCol="0" anchor="ctr"/>
              <a:lstStyle/>
              <a:p>
                <a:pPr defTabSz="457200"/>
                <a:endParaRPr lang="fr-FR" sz="2400">
                  <a:solidFill>
                    <a:srgbClr val="000000"/>
                  </a:solidFill>
                  <a:latin typeface="Arial" panose="020B0604020202020204"/>
                </a:endParaRPr>
              </a:p>
            </p:txBody>
          </p:sp>
          <p:sp>
            <p:nvSpPr>
              <p:cNvPr id="24" name="Forme libre : forme 58">
                <a:extLst>
                  <a:ext uri="{FF2B5EF4-FFF2-40B4-BE49-F238E27FC236}">
                    <a16:creationId xmlns:a16="http://schemas.microsoft.com/office/drawing/2014/main" id="{445355B2-82F6-6157-2A61-47B827A38BDA}"/>
                  </a:ext>
                </a:extLst>
              </p:cNvPr>
              <p:cNvSpPr/>
              <p:nvPr/>
            </p:nvSpPr>
            <p:spPr>
              <a:xfrm>
                <a:off x="1682106" y="4000931"/>
                <a:ext cx="397928" cy="475520"/>
              </a:xfrm>
              <a:custGeom>
                <a:avLst/>
                <a:gdLst>
                  <a:gd name="connsiteX0" fmla="*/ 185914 w 397928"/>
                  <a:gd name="connsiteY0" fmla="*/ 209930 h 475520"/>
                  <a:gd name="connsiteX1" fmla="*/ 185914 w 397928"/>
                  <a:gd name="connsiteY1" fmla="*/ 0 h 475520"/>
                  <a:gd name="connsiteX2" fmla="*/ 107337 w 397928"/>
                  <a:gd name="connsiteY2" fmla="*/ 89643 h 475520"/>
                  <a:gd name="connsiteX3" fmla="*/ 71329 w 397928"/>
                  <a:gd name="connsiteY3" fmla="*/ 103695 h 475520"/>
                  <a:gd name="connsiteX4" fmla="*/ 52218 w 397928"/>
                  <a:gd name="connsiteY4" fmla="*/ 103695 h 475520"/>
                  <a:gd name="connsiteX5" fmla="*/ 52176 w 397928"/>
                  <a:gd name="connsiteY5" fmla="*/ 103702 h 475520"/>
                  <a:gd name="connsiteX6" fmla="*/ 43266 w 397928"/>
                  <a:gd name="connsiteY6" fmla="*/ 104647 h 475520"/>
                  <a:gd name="connsiteX7" fmla="*/ 0 w 397928"/>
                  <a:gd name="connsiteY7" fmla="*/ 160678 h 475520"/>
                  <a:gd name="connsiteX8" fmla="*/ 0 w 397928"/>
                  <a:gd name="connsiteY8" fmla="*/ 179925 h 475520"/>
                  <a:gd name="connsiteX9" fmla="*/ 41006 w 397928"/>
                  <a:gd name="connsiteY9" fmla="*/ 235072 h 475520"/>
                  <a:gd name="connsiteX10" fmla="*/ 57189 w 397928"/>
                  <a:gd name="connsiteY10" fmla="*/ 236328 h 475520"/>
                  <a:gd name="connsiteX11" fmla="*/ 84301 w 397928"/>
                  <a:gd name="connsiteY11" fmla="*/ 257915 h 475520"/>
                  <a:gd name="connsiteX12" fmla="*/ 345266 w 397928"/>
                  <a:gd name="connsiteY12" fmla="*/ 475520 h 475520"/>
                  <a:gd name="connsiteX13" fmla="*/ 397929 w 397928"/>
                  <a:gd name="connsiteY13" fmla="*/ 470112 h 475520"/>
                  <a:gd name="connsiteX14" fmla="*/ 185914 w 397928"/>
                  <a:gd name="connsiteY14" fmla="*/ 209930 h 475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7928" h="475520">
                    <a:moveTo>
                      <a:pt x="185914" y="209930"/>
                    </a:moveTo>
                    <a:lnTo>
                      <a:pt x="185914" y="0"/>
                    </a:lnTo>
                    <a:cubicBezTo>
                      <a:pt x="157921" y="40443"/>
                      <a:pt x="126038" y="72435"/>
                      <a:pt x="107337" y="89643"/>
                    </a:cubicBezTo>
                    <a:cubicBezTo>
                      <a:pt x="97489" y="98703"/>
                      <a:pt x="84710" y="103695"/>
                      <a:pt x="71329" y="103695"/>
                    </a:cubicBezTo>
                    <a:lnTo>
                      <a:pt x="52218" y="103695"/>
                    </a:lnTo>
                    <a:cubicBezTo>
                      <a:pt x="52204" y="103695"/>
                      <a:pt x="52194" y="103702"/>
                      <a:pt x="52176" y="103702"/>
                    </a:cubicBezTo>
                    <a:cubicBezTo>
                      <a:pt x="49266" y="103754"/>
                      <a:pt x="46292" y="104062"/>
                      <a:pt x="43266" y="104647"/>
                    </a:cubicBezTo>
                    <a:cubicBezTo>
                      <a:pt x="17418" y="109642"/>
                      <a:pt x="0" y="134354"/>
                      <a:pt x="0" y="160678"/>
                    </a:cubicBezTo>
                    <a:lnTo>
                      <a:pt x="0" y="179925"/>
                    </a:lnTo>
                    <a:cubicBezTo>
                      <a:pt x="0" y="205330"/>
                      <a:pt x="16267" y="229296"/>
                      <a:pt x="41006" y="235072"/>
                    </a:cubicBezTo>
                    <a:cubicBezTo>
                      <a:pt x="46579" y="236373"/>
                      <a:pt x="52001" y="236740"/>
                      <a:pt x="57189" y="236328"/>
                    </a:cubicBezTo>
                    <a:cubicBezTo>
                      <a:pt x="70395" y="235275"/>
                      <a:pt x="81922" y="244884"/>
                      <a:pt x="84301" y="257915"/>
                    </a:cubicBezTo>
                    <a:cubicBezTo>
                      <a:pt x="106878" y="381662"/>
                      <a:pt x="214995" y="475520"/>
                      <a:pt x="345266" y="475520"/>
                    </a:cubicBezTo>
                    <a:cubicBezTo>
                      <a:pt x="363324" y="475520"/>
                      <a:pt x="380893" y="473551"/>
                      <a:pt x="397929" y="470112"/>
                    </a:cubicBezTo>
                    <a:cubicBezTo>
                      <a:pt x="276932" y="445327"/>
                      <a:pt x="185914" y="338256"/>
                      <a:pt x="185914" y="209930"/>
                    </a:cubicBezTo>
                    <a:close/>
                  </a:path>
                </a:pathLst>
              </a:custGeom>
              <a:solidFill>
                <a:srgbClr val="FAD7A5"/>
              </a:solidFill>
              <a:ln w="3497" cap="flat">
                <a:noFill/>
                <a:prstDash val="solid"/>
                <a:miter/>
              </a:ln>
            </p:spPr>
            <p:txBody>
              <a:bodyPr rtlCol="0" anchor="ctr"/>
              <a:lstStyle/>
              <a:p>
                <a:pPr defTabSz="457200"/>
                <a:endParaRPr lang="fr-FR" sz="2400">
                  <a:solidFill>
                    <a:srgbClr val="000000"/>
                  </a:solidFill>
                  <a:latin typeface="Arial" panose="020B0604020202020204"/>
                </a:endParaRPr>
              </a:p>
            </p:txBody>
          </p:sp>
          <p:grpSp>
            <p:nvGrpSpPr>
              <p:cNvPr id="29" name="Graphique 37">
                <a:extLst>
                  <a:ext uri="{FF2B5EF4-FFF2-40B4-BE49-F238E27FC236}">
                    <a16:creationId xmlns:a16="http://schemas.microsoft.com/office/drawing/2014/main" id="{883D52BC-8C58-A7E6-43E1-50D12861EEB4}"/>
                  </a:ext>
                </a:extLst>
              </p:cNvPr>
              <p:cNvGrpSpPr/>
              <p:nvPr/>
            </p:nvGrpSpPr>
            <p:grpSpPr>
              <a:xfrm>
                <a:off x="1549311" y="4565657"/>
                <a:ext cx="956126" cy="654444"/>
                <a:chOff x="1549311" y="4565657"/>
                <a:chExt cx="956126" cy="654444"/>
              </a:xfrm>
              <a:solidFill>
                <a:srgbClr val="BEE86E"/>
              </a:solidFill>
            </p:grpSpPr>
            <p:sp>
              <p:nvSpPr>
                <p:cNvPr id="30" name="Forme libre : forme 60">
                  <a:extLst>
                    <a:ext uri="{FF2B5EF4-FFF2-40B4-BE49-F238E27FC236}">
                      <a16:creationId xmlns:a16="http://schemas.microsoft.com/office/drawing/2014/main" id="{3B34EE4F-E382-B796-661C-B4FBD0D14B31}"/>
                    </a:ext>
                  </a:extLst>
                </p:cNvPr>
                <p:cNvSpPr/>
                <p:nvPr/>
              </p:nvSpPr>
              <p:spPr>
                <a:xfrm>
                  <a:off x="1549311" y="4706674"/>
                  <a:ext cx="185912" cy="513427"/>
                </a:xfrm>
                <a:custGeom>
                  <a:avLst/>
                  <a:gdLst>
                    <a:gd name="connsiteX0" fmla="*/ 142821 w 185912"/>
                    <a:gd name="connsiteY0" fmla="*/ 116450 h 513427"/>
                    <a:gd name="connsiteX1" fmla="*/ 45779 w 185912"/>
                    <a:gd name="connsiteY1" fmla="*/ 0 h 513427"/>
                    <a:gd name="connsiteX2" fmla="*/ 141 w 185912"/>
                    <a:gd name="connsiteY2" fmla="*/ 117912 h 513427"/>
                    <a:gd name="connsiteX3" fmla="*/ 14750 w 185912"/>
                    <a:gd name="connsiteY3" fmla="*/ 462559 h 513427"/>
                    <a:gd name="connsiteX4" fmla="*/ 67822 w 185912"/>
                    <a:gd name="connsiteY4" fmla="*/ 513427 h 513427"/>
                    <a:gd name="connsiteX5" fmla="*/ 185912 w 185912"/>
                    <a:gd name="connsiteY5" fmla="*/ 513427 h 513427"/>
                    <a:gd name="connsiteX6" fmla="*/ 185912 w 185912"/>
                    <a:gd name="connsiteY6" fmla="*/ 235470 h 513427"/>
                    <a:gd name="connsiteX7" fmla="*/ 142821 w 185912"/>
                    <a:gd name="connsiteY7" fmla="*/ 116450 h 513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5912" h="513427">
                      <a:moveTo>
                        <a:pt x="142821" y="116450"/>
                      </a:moveTo>
                      <a:lnTo>
                        <a:pt x="45779" y="0"/>
                      </a:lnTo>
                      <a:cubicBezTo>
                        <a:pt x="15607" y="30848"/>
                        <a:pt x="-1758" y="73057"/>
                        <a:pt x="141" y="117912"/>
                      </a:cubicBezTo>
                      <a:lnTo>
                        <a:pt x="14750" y="462559"/>
                      </a:lnTo>
                      <a:cubicBezTo>
                        <a:pt x="15957" y="490993"/>
                        <a:pt x="39360" y="513427"/>
                        <a:pt x="67822" y="513427"/>
                      </a:cubicBezTo>
                      <a:lnTo>
                        <a:pt x="185912" y="513427"/>
                      </a:lnTo>
                      <a:lnTo>
                        <a:pt x="185912" y="235470"/>
                      </a:lnTo>
                      <a:cubicBezTo>
                        <a:pt x="185912" y="191977"/>
                        <a:pt x="170667" y="149861"/>
                        <a:pt x="142821" y="116450"/>
                      </a:cubicBezTo>
                      <a:close/>
                    </a:path>
                  </a:pathLst>
                </a:custGeom>
                <a:solidFill>
                  <a:srgbClr val="682179"/>
                </a:solidFill>
                <a:ln w="3497" cap="flat">
                  <a:noFill/>
                  <a:prstDash val="solid"/>
                  <a:miter/>
                </a:ln>
              </p:spPr>
              <p:txBody>
                <a:bodyPr rtlCol="0" anchor="ctr"/>
                <a:lstStyle/>
                <a:p>
                  <a:pPr defTabSz="457200"/>
                  <a:endParaRPr lang="fr-FR" sz="2400">
                    <a:solidFill>
                      <a:srgbClr val="000000"/>
                    </a:solidFill>
                    <a:latin typeface="Arial" panose="020B0604020202020204"/>
                  </a:endParaRPr>
                </a:p>
              </p:txBody>
            </p:sp>
            <p:sp>
              <p:nvSpPr>
                <p:cNvPr id="31" name="Forme libre : forme 61">
                  <a:extLst>
                    <a:ext uri="{FF2B5EF4-FFF2-40B4-BE49-F238E27FC236}">
                      <a16:creationId xmlns:a16="http://schemas.microsoft.com/office/drawing/2014/main" id="{12D190E9-120E-905B-DDC1-CDFFC3859724}"/>
                    </a:ext>
                  </a:extLst>
                </p:cNvPr>
                <p:cNvSpPr/>
                <p:nvPr/>
              </p:nvSpPr>
              <p:spPr>
                <a:xfrm>
                  <a:off x="2319525" y="4706674"/>
                  <a:ext cx="185912" cy="513427"/>
                </a:xfrm>
                <a:custGeom>
                  <a:avLst/>
                  <a:gdLst>
                    <a:gd name="connsiteX0" fmla="*/ 43091 w 185912"/>
                    <a:gd name="connsiteY0" fmla="*/ 116450 h 513427"/>
                    <a:gd name="connsiteX1" fmla="*/ 140133 w 185912"/>
                    <a:gd name="connsiteY1" fmla="*/ 0 h 513427"/>
                    <a:gd name="connsiteX2" fmla="*/ 185771 w 185912"/>
                    <a:gd name="connsiteY2" fmla="*/ 117912 h 513427"/>
                    <a:gd name="connsiteX3" fmla="*/ 171162 w 185912"/>
                    <a:gd name="connsiteY3" fmla="*/ 462559 h 513427"/>
                    <a:gd name="connsiteX4" fmla="*/ 118090 w 185912"/>
                    <a:gd name="connsiteY4" fmla="*/ 513427 h 513427"/>
                    <a:gd name="connsiteX5" fmla="*/ 0 w 185912"/>
                    <a:gd name="connsiteY5" fmla="*/ 513427 h 513427"/>
                    <a:gd name="connsiteX6" fmla="*/ 0 w 185912"/>
                    <a:gd name="connsiteY6" fmla="*/ 235467 h 513427"/>
                    <a:gd name="connsiteX7" fmla="*/ 43091 w 185912"/>
                    <a:gd name="connsiteY7" fmla="*/ 116450 h 513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5912" h="513427">
                      <a:moveTo>
                        <a:pt x="43091" y="116450"/>
                      </a:moveTo>
                      <a:lnTo>
                        <a:pt x="140133" y="0"/>
                      </a:lnTo>
                      <a:cubicBezTo>
                        <a:pt x="170305" y="30848"/>
                        <a:pt x="187670" y="73057"/>
                        <a:pt x="185771" y="117912"/>
                      </a:cubicBezTo>
                      <a:lnTo>
                        <a:pt x="171162" y="462559"/>
                      </a:lnTo>
                      <a:cubicBezTo>
                        <a:pt x="169955" y="490996"/>
                        <a:pt x="146552" y="513427"/>
                        <a:pt x="118090" y="513427"/>
                      </a:cubicBezTo>
                      <a:lnTo>
                        <a:pt x="0" y="513427"/>
                      </a:lnTo>
                      <a:lnTo>
                        <a:pt x="0" y="235467"/>
                      </a:lnTo>
                      <a:cubicBezTo>
                        <a:pt x="0" y="191977"/>
                        <a:pt x="15249" y="149861"/>
                        <a:pt x="43091" y="116450"/>
                      </a:cubicBezTo>
                      <a:close/>
                    </a:path>
                  </a:pathLst>
                </a:custGeom>
                <a:solidFill>
                  <a:srgbClr val="682179"/>
                </a:solidFill>
                <a:ln w="3497" cap="flat">
                  <a:noFill/>
                  <a:prstDash val="solid"/>
                  <a:miter/>
                </a:ln>
              </p:spPr>
              <p:txBody>
                <a:bodyPr rtlCol="0" anchor="ctr"/>
                <a:lstStyle/>
                <a:p>
                  <a:pPr defTabSz="457200"/>
                  <a:endParaRPr lang="fr-FR" sz="2400">
                    <a:solidFill>
                      <a:srgbClr val="000000"/>
                    </a:solidFill>
                    <a:latin typeface="Arial" panose="020B0604020202020204"/>
                  </a:endParaRPr>
                </a:p>
              </p:txBody>
            </p:sp>
            <p:sp>
              <p:nvSpPr>
                <p:cNvPr id="32" name="Forme libre : forme 62">
                  <a:extLst>
                    <a:ext uri="{FF2B5EF4-FFF2-40B4-BE49-F238E27FC236}">
                      <a16:creationId xmlns:a16="http://schemas.microsoft.com/office/drawing/2014/main" id="{6510C7C7-955B-0061-54F7-C89ABDC2AE44}"/>
                    </a:ext>
                  </a:extLst>
                </p:cNvPr>
                <p:cNvSpPr/>
                <p:nvPr/>
              </p:nvSpPr>
              <p:spPr>
                <a:xfrm>
                  <a:off x="1788341" y="4565657"/>
                  <a:ext cx="181254" cy="144573"/>
                </a:xfrm>
                <a:custGeom>
                  <a:avLst/>
                  <a:gdLst>
                    <a:gd name="connsiteX0" fmla="*/ 181255 w 181254"/>
                    <a:gd name="connsiteY0" fmla="*/ 105559 h 144573"/>
                    <a:gd name="connsiteX1" fmla="*/ 84157 w 181254"/>
                    <a:gd name="connsiteY1" fmla="*/ 8461 h 144573"/>
                    <a:gd name="connsiteX2" fmla="*/ 45470 w 181254"/>
                    <a:gd name="connsiteY2" fmla="*/ 6502 h 144573"/>
                    <a:gd name="connsiteX3" fmla="*/ 0 w 181254"/>
                    <a:gd name="connsiteY3" fmla="*/ 43587 h 144573"/>
                    <a:gd name="connsiteX4" fmla="*/ 38949 w 181254"/>
                    <a:gd name="connsiteY4" fmla="*/ 114577 h 144573"/>
                    <a:gd name="connsiteX5" fmla="*/ 115442 w 181254"/>
                    <a:gd name="connsiteY5" fmla="*/ 138463 h 144573"/>
                    <a:gd name="connsiteX6" fmla="*/ 181255 w 181254"/>
                    <a:gd name="connsiteY6" fmla="*/ 105559 h 144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254" h="144573">
                      <a:moveTo>
                        <a:pt x="181255" y="105559"/>
                      </a:moveTo>
                      <a:lnTo>
                        <a:pt x="84157" y="8461"/>
                      </a:lnTo>
                      <a:cubicBezTo>
                        <a:pt x="73673" y="-2019"/>
                        <a:pt x="56958" y="-2869"/>
                        <a:pt x="45470" y="6502"/>
                      </a:cubicBezTo>
                      <a:lnTo>
                        <a:pt x="0" y="43587"/>
                      </a:lnTo>
                      <a:lnTo>
                        <a:pt x="38949" y="114577"/>
                      </a:lnTo>
                      <a:cubicBezTo>
                        <a:pt x="53887" y="141801"/>
                        <a:pt x="87670" y="152351"/>
                        <a:pt x="115442" y="138463"/>
                      </a:cubicBezTo>
                      <a:lnTo>
                        <a:pt x="181255" y="105559"/>
                      </a:lnTo>
                      <a:close/>
                    </a:path>
                  </a:pathLst>
                </a:custGeom>
                <a:solidFill>
                  <a:srgbClr val="682179"/>
                </a:solidFill>
                <a:ln w="3497" cap="flat">
                  <a:noFill/>
                  <a:prstDash val="solid"/>
                  <a:miter/>
                </a:ln>
              </p:spPr>
              <p:txBody>
                <a:bodyPr rtlCol="0" anchor="ctr"/>
                <a:lstStyle/>
                <a:p>
                  <a:pPr defTabSz="457200"/>
                  <a:endParaRPr lang="fr-FR" sz="2400">
                    <a:solidFill>
                      <a:srgbClr val="000000"/>
                    </a:solidFill>
                    <a:latin typeface="Arial" panose="020B0604020202020204"/>
                  </a:endParaRPr>
                </a:p>
              </p:txBody>
            </p:sp>
            <p:sp>
              <p:nvSpPr>
                <p:cNvPr id="35" name="Forme libre : forme 63">
                  <a:extLst>
                    <a:ext uri="{FF2B5EF4-FFF2-40B4-BE49-F238E27FC236}">
                      <a16:creationId xmlns:a16="http://schemas.microsoft.com/office/drawing/2014/main" id="{06597E25-3C38-550A-BCD8-7073F212C096}"/>
                    </a:ext>
                  </a:extLst>
                </p:cNvPr>
                <p:cNvSpPr/>
                <p:nvPr/>
              </p:nvSpPr>
              <p:spPr>
                <a:xfrm>
                  <a:off x="2085153" y="4565657"/>
                  <a:ext cx="181254" cy="144573"/>
                </a:xfrm>
                <a:custGeom>
                  <a:avLst/>
                  <a:gdLst>
                    <a:gd name="connsiteX0" fmla="*/ 0 w 181254"/>
                    <a:gd name="connsiteY0" fmla="*/ 105559 h 144573"/>
                    <a:gd name="connsiteX1" fmla="*/ 97097 w 181254"/>
                    <a:gd name="connsiteY1" fmla="*/ 8461 h 144573"/>
                    <a:gd name="connsiteX2" fmla="*/ 135784 w 181254"/>
                    <a:gd name="connsiteY2" fmla="*/ 6502 h 144573"/>
                    <a:gd name="connsiteX3" fmla="*/ 181255 w 181254"/>
                    <a:gd name="connsiteY3" fmla="*/ 43587 h 144573"/>
                    <a:gd name="connsiteX4" fmla="*/ 142305 w 181254"/>
                    <a:gd name="connsiteY4" fmla="*/ 114577 h 144573"/>
                    <a:gd name="connsiteX5" fmla="*/ 65813 w 181254"/>
                    <a:gd name="connsiteY5" fmla="*/ 138463 h 144573"/>
                    <a:gd name="connsiteX6" fmla="*/ 0 w 181254"/>
                    <a:gd name="connsiteY6" fmla="*/ 105559 h 144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254" h="144573">
                      <a:moveTo>
                        <a:pt x="0" y="105559"/>
                      </a:moveTo>
                      <a:lnTo>
                        <a:pt x="97097" y="8461"/>
                      </a:lnTo>
                      <a:cubicBezTo>
                        <a:pt x="107582" y="-2019"/>
                        <a:pt x="124296" y="-2869"/>
                        <a:pt x="135784" y="6502"/>
                      </a:cubicBezTo>
                      <a:lnTo>
                        <a:pt x="181255" y="43587"/>
                      </a:lnTo>
                      <a:lnTo>
                        <a:pt x="142305" y="114577"/>
                      </a:lnTo>
                      <a:cubicBezTo>
                        <a:pt x="127368" y="141801"/>
                        <a:pt x="93585" y="152351"/>
                        <a:pt x="65813" y="138463"/>
                      </a:cubicBezTo>
                      <a:lnTo>
                        <a:pt x="0" y="105559"/>
                      </a:lnTo>
                      <a:close/>
                    </a:path>
                  </a:pathLst>
                </a:custGeom>
                <a:solidFill>
                  <a:srgbClr val="682179"/>
                </a:solidFill>
                <a:ln w="3497" cap="flat">
                  <a:noFill/>
                  <a:prstDash val="solid"/>
                  <a:miter/>
                </a:ln>
              </p:spPr>
              <p:txBody>
                <a:bodyPr rtlCol="0" anchor="ctr"/>
                <a:lstStyle/>
                <a:p>
                  <a:pPr defTabSz="457200"/>
                  <a:endParaRPr lang="fr-FR" sz="2400">
                    <a:solidFill>
                      <a:srgbClr val="000000"/>
                    </a:solidFill>
                    <a:latin typeface="Arial" panose="020B0604020202020204"/>
                  </a:endParaRPr>
                </a:p>
              </p:txBody>
            </p:sp>
          </p:grpSp>
        </p:grpSp>
        <p:pic>
          <p:nvPicPr>
            <p:cNvPr id="53" name="Image 52">
              <a:extLst>
                <a:ext uri="{FF2B5EF4-FFF2-40B4-BE49-F238E27FC236}">
                  <a16:creationId xmlns:a16="http://schemas.microsoft.com/office/drawing/2014/main" id="{9F72F683-44E4-C374-9936-16F6B5B14BC5}"/>
                </a:ext>
              </a:extLst>
            </p:cNvPr>
            <p:cNvPicPr>
              <a:picLocks noChangeAspect="1"/>
            </p:cNvPicPr>
            <p:nvPr/>
          </p:nvPicPr>
          <p:blipFill>
            <a:blip r:embed="rId6"/>
            <a:stretch>
              <a:fillRect/>
            </a:stretch>
          </p:blipFill>
          <p:spPr>
            <a:xfrm>
              <a:off x="107504" y="4612676"/>
              <a:ext cx="7363910" cy="2339934"/>
            </a:xfrm>
            <a:prstGeom prst="rect">
              <a:avLst/>
            </a:prstGeom>
          </p:spPr>
        </p:pic>
        <p:pic>
          <p:nvPicPr>
            <p:cNvPr id="20" name="Image 19">
              <a:extLst>
                <a:ext uri="{FF2B5EF4-FFF2-40B4-BE49-F238E27FC236}">
                  <a16:creationId xmlns:a16="http://schemas.microsoft.com/office/drawing/2014/main" id="{9C375D66-17AC-8BE4-4346-1D12D0BA51EF}"/>
                </a:ext>
              </a:extLst>
            </p:cNvPr>
            <p:cNvPicPr>
              <a:picLocks noChangeAspect="1"/>
            </p:cNvPicPr>
            <p:nvPr/>
          </p:nvPicPr>
          <p:blipFill rotWithShape="1">
            <a:blip r:embed="rId7"/>
            <a:srcRect r="14500" b="12124"/>
            <a:stretch/>
          </p:blipFill>
          <p:spPr>
            <a:xfrm>
              <a:off x="4305150" y="5209469"/>
              <a:ext cx="889583" cy="1006898"/>
            </a:xfrm>
            <a:prstGeom prst="ellipse">
              <a:avLst/>
            </a:prstGeom>
          </p:spPr>
        </p:pic>
        <p:pic>
          <p:nvPicPr>
            <p:cNvPr id="26" name="Image 25">
              <a:extLst>
                <a:ext uri="{FF2B5EF4-FFF2-40B4-BE49-F238E27FC236}">
                  <a16:creationId xmlns:a16="http://schemas.microsoft.com/office/drawing/2014/main" id="{34BF1518-67E3-4389-8D70-78E1B0C15B2A}"/>
                </a:ext>
              </a:extLst>
            </p:cNvPr>
            <p:cNvPicPr>
              <a:picLocks/>
            </p:cNvPicPr>
            <p:nvPr/>
          </p:nvPicPr>
          <p:blipFill rotWithShape="1">
            <a:blip r:embed="rId8"/>
            <a:srcRect l="9510" b="15406"/>
            <a:stretch/>
          </p:blipFill>
          <p:spPr>
            <a:xfrm>
              <a:off x="2385828" y="5266447"/>
              <a:ext cx="972117" cy="949920"/>
            </a:xfrm>
            <a:prstGeom prst="ellipse">
              <a:avLst/>
            </a:prstGeom>
          </p:spPr>
        </p:pic>
      </p:grpSp>
      <p:pic>
        <p:nvPicPr>
          <p:cNvPr id="5" name="Image 4" descr="Une image contenant personne, Visage humain, sourire, Selfie&#10;&#10;Le contenu généré par l’IA peut être incorrect.">
            <a:extLst>
              <a:ext uri="{FF2B5EF4-FFF2-40B4-BE49-F238E27FC236}">
                <a16:creationId xmlns:a16="http://schemas.microsoft.com/office/drawing/2014/main" id="{D87FD305-88F2-D4DC-3885-A562C94C253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439616" y="2719556"/>
            <a:ext cx="851266" cy="1047712"/>
          </a:xfrm>
          <a:prstGeom prst="ellipse">
            <a:avLst/>
          </a:prstGeom>
        </p:spPr>
      </p:pic>
      <p:sp>
        <p:nvSpPr>
          <p:cNvPr id="7" name="ZoneTexte 6">
            <a:extLst>
              <a:ext uri="{FF2B5EF4-FFF2-40B4-BE49-F238E27FC236}">
                <a16:creationId xmlns:a16="http://schemas.microsoft.com/office/drawing/2014/main" id="{73E2DE65-AB3A-3494-B42A-8295E2B734B0}"/>
              </a:ext>
            </a:extLst>
          </p:cNvPr>
          <p:cNvSpPr txBox="1"/>
          <p:nvPr/>
        </p:nvSpPr>
        <p:spPr>
          <a:xfrm>
            <a:off x="1850134" y="8921"/>
            <a:ext cx="705642" cy="338554"/>
          </a:xfrm>
          <a:prstGeom prst="rect">
            <a:avLst/>
          </a:prstGeom>
          <a:noFill/>
        </p:spPr>
        <p:txBody>
          <a:bodyPr wrap="none" rtlCol="0">
            <a:spAutoFit/>
          </a:bodyPr>
          <a:lstStyle/>
          <a:p>
            <a:r>
              <a:rPr lang="fr-FR" sz="1600" b="1" dirty="0">
                <a:solidFill>
                  <a:srgbClr val="1E649A"/>
                </a:solidFill>
                <a:cs typeface="Aharoni" panose="02010803020104030203" pitchFamily="2" charset="-79"/>
              </a:rPr>
              <a:t>actuel</a:t>
            </a:r>
          </a:p>
        </p:txBody>
      </p:sp>
      <p:sp>
        <p:nvSpPr>
          <p:cNvPr id="8" name="ZoneTexte 7">
            <a:extLst>
              <a:ext uri="{FF2B5EF4-FFF2-40B4-BE49-F238E27FC236}">
                <a16:creationId xmlns:a16="http://schemas.microsoft.com/office/drawing/2014/main" id="{F3F0C795-0B85-A9EA-890B-D1E6F1D79B5C}"/>
              </a:ext>
            </a:extLst>
          </p:cNvPr>
          <p:cNvSpPr txBox="1"/>
          <p:nvPr/>
        </p:nvSpPr>
        <p:spPr>
          <a:xfrm>
            <a:off x="3377076" y="4601007"/>
            <a:ext cx="705642" cy="338554"/>
          </a:xfrm>
          <a:prstGeom prst="rect">
            <a:avLst/>
          </a:prstGeom>
          <a:noFill/>
        </p:spPr>
        <p:txBody>
          <a:bodyPr wrap="none" rtlCol="0">
            <a:spAutoFit/>
          </a:bodyPr>
          <a:lstStyle/>
          <a:p>
            <a:r>
              <a:rPr lang="fr-FR" sz="1600" b="1" dirty="0">
                <a:solidFill>
                  <a:srgbClr val="1E649A"/>
                </a:solidFill>
                <a:cs typeface="Aharoni" panose="02010803020104030203" pitchFamily="2" charset="-79"/>
              </a:rPr>
              <a:t>actuel</a:t>
            </a:r>
          </a:p>
        </p:txBody>
      </p:sp>
    </p:spTree>
    <p:extLst>
      <p:ext uri="{BB962C8B-B14F-4D97-AF65-F5344CB8AC3E}">
        <p14:creationId xmlns:p14="http://schemas.microsoft.com/office/powerpoint/2010/main" val="38117104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49306"/>
            <a:ext cx="7068733" cy="1143000"/>
          </a:xfrm>
        </p:spPr>
        <p:txBody>
          <a:bodyPr/>
          <a:lstStyle/>
          <a:p>
            <a:r>
              <a:rPr lang="fr-FR" sz="4000" dirty="0"/>
              <a:t>Rappel des objectifs du CCA </a:t>
            </a:r>
          </a:p>
        </p:txBody>
      </p:sp>
      <p:sp>
        <p:nvSpPr>
          <p:cNvPr id="4" name="Espace réservé du numéro de diapositive 3">
            <a:extLst>
              <a:ext uri="{FF2B5EF4-FFF2-40B4-BE49-F238E27FC236}">
                <a16:creationId xmlns:a16="http://schemas.microsoft.com/office/drawing/2014/main" id="{A1380C44-6E15-40D7-A0A4-D0B04AEC60CD}"/>
              </a:ext>
            </a:extLst>
          </p:cNvPr>
          <p:cNvSpPr>
            <a:spLocks noGrp="1"/>
          </p:cNvSpPr>
          <p:nvPr>
            <p:ph type="sldNum" sz="quarter" idx="12"/>
          </p:nvPr>
        </p:nvSpPr>
        <p:spPr/>
        <p:txBody>
          <a:bodyPr/>
          <a:lstStyle/>
          <a:p>
            <a:fld id="{9104B9A0-81EE-4B66-8AEA-0B424C400C9A}" type="slidenum">
              <a:rPr lang="fr-FR" smtClean="0"/>
              <a:pPr/>
              <a:t>8</a:t>
            </a:fld>
            <a:endParaRPr lang="fr-FR"/>
          </a:p>
        </p:txBody>
      </p:sp>
      <p:sp>
        <p:nvSpPr>
          <p:cNvPr id="17" name="Google Shape;1636;p32">
            <a:extLst>
              <a:ext uri="{FF2B5EF4-FFF2-40B4-BE49-F238E27FC236}">
                <a16:creationId xmlns:a16="http://schemas.microsoft.com/office/drawing/2014/main" id="{87625840-03C5-BA18-9043-B4B8DE01BCC3}"/>
              </a:ext>
            </a:extLst>
          </p:cNvPr>
          <p:cNvSpPr/>
          <p:nvPr/>
        </p:nvSpPr>
        <p:spPr>
          <a:xfrm>
            <a:off x="607885" y="1233894"/>
            <a:ext cx="715135" cy="773712"/>
          </a:xfrm>
          <a:prstGeom prst="roundRect">
            <a:avLst>
              <a:gd name="adj" fmla="val 16667"/>
            </a:avLst>
          </a:prstGeom>
          <a:solidFill>
            <a:schemeClr val="accent1"/>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1100"/>
              <a:buFont typeface="Arial"/>
              <a:buNone/>
              <a:tabLst/>
              <a:defRPr/>
            </a:pPr>
            <a:endParaRPr kumimoji="0" sz="2400" b="0" i="0" u="none" strike="noStrike" kern="0" cap="none" spc="0" normalizeH="0" baseline="0" noProof="0" dirty="0">
              <a:ln>
                <a:noFill/>
              </a:ln>
              <a:solidFill>
                <a:srgbClr val="000000"/>
              </a:solidFill>
              <a:effectLst/>
              <a:uLnTx/>
              <a:uFillTx/>
              <a:latin typeface="+mj-lt"/>
              <a:cs typeface="Calibri" panose="020F0502020204030204" pitchFamily="34" charset="0"/>
              <a:sym typeface="Arial"/>
            </a:endParaRPr>
          </a:p>
        </p:txBody>
      </p:sp>
      <p:sp>
        <p:nvSpPr>
          <p:cNvPr id="18" name="Google Shape;1637;p32">
            <a:extLst>
              <a:ext uri="{FF2B5EF4-FFF2-40B4-BE49-F238E27FC236}">
                <a16:creationId xmlns:a16="http://schemas.microsoft.com/office/drawing/2014/main" id="{61CE4CF2-987D-781C-D1CC-005ACE1869E3}"/>
              </a:ext>
            </a:extLst>
          </p:cNvPr>
          <p:cNvSpPr/>
          <p:nvPr/>
        </p:nvSpPr>
        <p:spPr>
          <a:xfrm>
            <a:off x="1618067" y="1233913"/>
            <a:ext cx="5585125" cy="773712"/>
          </a:xfrm>
          <a:prstGeom prst="roundRect">
            <a:avLst>
              <a:gd name="adj" fmla="val 16667"/>
            </a:avLst>
          </a:prstGeom>
          <a:solidFill>
            <a:schemeClr val="bg2"/>
          </a:solidFill>
          <a:ln>
            <a:noFill/>
          </a:ln>
        </p:spPr>
        <p:txBody>
          <a:bodyPr spcFirstLastPara="1" wrap="square" lIns="91425" tIns="91425" rIns="182875" bIns="91425" anchor="ctr" anchorCtr="0">
            <a:noAutofit/>
          </a:bodyPr>
          <a:lstStyle/>
          <a:p>
            <a:pPr lvl="0"/>
            <a:r>
              <a:rPr lang="fr-FR" sz="1400" b="1" kern="1200" dirty="0">
                <a:latin typeface="+mj-lt"/>
              </a:rPr>
              <a:t>Développer l’expertise </a:t>
            </a:r>
            <a:r>
              <a:rPr lang="fr-FR" sz="1400" kern="1200" dirty="0">
                <a:latin typeface="+mj-lt"/>
              </a:rPr>
              <a:t>des membres, les échanges avec nos partenaires/ </a:t>
            </a:r>
            <a:r>
              <a:rPr lang="fr-FR" sz="1400" b="1" kern="1200" dirty="0">
                <a:latin typeface="+mj-lt"/>
              </a:rPr>
              <a:t>Partager</a:t>
            </a:r>
            <a:r>
              <a:rPr lang="fr-FR" sz="1400" kern="1200" dirty="0">
                <a:latin typeface="+mj-lt"/>
              </a:rPr>
              <a:t> les expériences et les </a:t>
            </a:r>
            <a:r>
              <a:rPr lang="fr-FR" sz="1400" kern="1200" dirty="0">
                <a:latin typeface="+mj-lt"/>
                <a:ea typeface="+mn-ea"/>
                <a:cs typeface="+mn-cs"/>
              </a:rPr>
              <a:t>bonnes pratiques de </a:t>
            </a:r>
            <a:r>
              <a:rPr lang="fr-FR" sz="1400" kern="1200" dirty="0">
                <a:latin typeface="+mj-lt"/>
              </a:rPr>
              <a:t>chacun, en toute confiance / </a:t>
            </a:r>
            <a:r>
              <a:rPr lang="fr-FR" sz="1400" b="1" kern="1200" dirty="0">
                <a:latin typeface="+mj-lt"/>
                <a:ea typeface="+mn-ea"/>
                <a:cs typeface="+mn-cs"/>
              </a:rPr>
              <a:t>S’entraider</a:t>
            </a:r>
          </a:p>
        </p:txBody>
      </p:sp>
      <p:cxnSp>
        <p:nvCxnSpPr>
          <p:cNvPr id="19" name="Google Shape;1638;p32">
            <a:extLst>
              <a:ext uri="{FF2B5EF4-FFF2-40B4-BE49-F238E27FC236}">
                <a16:creationId xmlns:a16="http://schemas.microsoft.com/office/drawing/2014/main" id="{7A32A76D-93EC-849C-8D84-D60E0B729E97}"/>
              </a:ext>
            </a:extLst>
          </p:cNvPr>
          <p:cNvCxnSpPr>
            <a:cxnSpLocks/>
            <a:stCxn id="17" idx="3"/>
            <a:endCxn id="18" idx="1"/>
          </p:cNvCxnSpPr>
          <p:nvPr/>
        </p:nvCxnSpPr>
        <p:spPr>
          <a:xfrm>
            <a:off x="1323020" y="1620750"/>
            <a:ext cx="295048" cy="19"/>
          </a:xfrm>
          <a:prstGeom prst="straightConnector1">
            <a:avLst/>
          </a:prstGeom>
          <a:noFill/>
          <a:ln w="19050" cap="flat" cmpd="sng">
            <a:solidFill>
              <a:schemeClr val="accent1"/>
            </a:solidFill>
            <a:prstDash val="solid"/>
            <a:round/>
            <a:headEnd type="none" w="med" len="med"/>
            <a:tailEnd type="none" w="med" len="med"/>
          </a:ln>
        </p:spPr>
      </p:cxnSp>
      <p:sp>
        <p:nvSpPr>
          <p:cNvPr id="22" name="Google Shape;1636;p32">
            <a:extLst>
              <a:ext uri="{FF2B5EF4-FFF2-40B4-BE49-F238E27FC236}">
                <a16:creationId xmlns:a16="http://schemas.microsoft.com/office/drawing/2014/main" id="{1193B4BF-2A4A-8FD9-EA01-9B439576E4C1}"/>
              </a:ext>
            </a:extLst>
          </p:cNvPr>
          <p:cNvSpPr/>
          <p:nvPr/>
        </p:nvSpPr>
        <p:spPr>
          <a:xfrm>
            <a:off x="607885" y="2247088"/>
            <a:ext cx="715135" cy="773712"/>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1100"/>
              <a:buFont typeface="Arial"/>
              <a:buNone/>
              <a:tabLst/>
              <a:defRPr/>
            </a:pPr>
            <a:endParaRPr kumimoji="0" sz="2400" b="0" i="0" u="none" strike="noStrike" kern="0" cap="none" spc="0" normalizeH="0" baseline="0" noProof="0" dirty="0">
              <a:ln>
                <a:noFill/>
              </a:ln>
              <a:solidFill>
                <a:srgbClr val="000000"/>
              </a:solidFill>
              <a:effectLst/>
              <a:uLnTx/>
              <a:uFillTx/>
              <a:latin typeface="+mj-lt"/>
              <a:cs typeface="Calibri" panose="020F0502020204030204" pitchFamily="34" charset="0"/>
              <a:sym typeface="Arial"/>
            </a:endParaRPr>
          </a:p>
        </p:txBody>
      </p:sp>
      <p:sp>
        <p:nvSpPr>
          <p:cNvPr id="23" name="Google Shape;1637;p32">
            <a:extLst>
              <a:ext uri="{FF2B5EF4-FFF2-40B4-BE49-F238E27FC236}">
                <a16:creationId xmlns:a16="http://schemas.microsoft.com/office/drawing/2014/main" id="{B629D742-791A-6EA5-D434-E5B4EE131F46}"/>
              </a:ext>
            </a:extLst>
          </p:cNvPr>
          <p:cNvSpPr/>
          <p:nvPr/>
        </p:nvSpPr>
        <p:spPr>
          <a:xfrm>
            <a:off x="1618067" y="2247107"/>
            <a:ext cx="5585125" cy="773712"/>
          </a:xfrm>
          <a:prstGeom prst="roundRect">
            <a:avLst>
              <a:gd name="adj" fmla="val 16667"/>
            </a:avLst>
          </a:prstGeom>
          <a:solidFill>
            <a:schemeClr val="bg2"/>
          </a:solidFill>
          <a:ln>
            <a:noFill/>
          </a:ln>
        </p:spPr>
        <p:txBody>
          <a:bodyPr spcFirstLastPara="1" wrap="square" lIns="91425" tIns="91425" rIns="182875" bIns="91425" anchor="ctr" anchorCtr="0">
            <a:noAutofit/>
          </a:bodyPr>
          <a:lstStyle/>
          <a:p>
            <a:pPr lvl="0"/>
            <a:r>
              <a:rPr lang="fr-FR" sz="1400" b="1" kern="1200" dirty="0">
                <a:latin typeface="+mj-lt"/>
              </a:rPr>
              <a:t>Ouvrir le débat </a:t>
            </a:r>
            <a:r>
              <a:rPr lang="fr-FR" sz="1400" kern="1200" dirty="0">
                <a:latin typeface="+mj-lt"/>
              </a:rPr>
              <a:t>sur les sujets d’actualité / </a:t>
            </a:r>
            <a:r>
              <a:rPr lang="fr-FR" sz="1400" b="1" kern="1200" dirty="0">
                <a:latin typeface="+mj-lt"/>
              </a:rPr>
              <a:t>Être à la pointe </a:t>
            </a:r>
            <a:r>
              <a:rPr lang="fr-FR" sz="1400" kern="1200" dirty="0">
                <a:latin typeface="+mj-lt"/>
              </a:rPr>
              <a:t>des préoccupations des entreprises</a:t>
            </a:r>
          </a:p>
        </p:txBody>
      </p:sp>
      <p:cxnSp>
        <p:nvCxnSpPr>
          <p:cNvPr id="24" name="Google Shape;1638;p32">
            <a:extLst>
              <a:ext uri="{FF2B5EF4-FFF2-40B4-BE49-F238E27FC236}">
                <a16:creationId xmlns:a16="http://schemas.microsoft.com/office/drawing/2014/main" id="{38225908-825E-E351-4B61-162B15A3457B}"/>
              </a:ext>
            </a:extLst>
          </p:cNvPr>
          <p:cNvCxnSpPr>
            <a:cxnSpLocks/>
            <a:stCxn id="22" idx="3"/>
            <a:endCxn id="23" idx="1"/>
          </p:cNvCxnSpPr>
          <p:nvPr/>
        </p:nvCxnSpPr>
        <p:spPr>
          <a:xfrm>
            <a:off x="1323020" y="2633944"/>
            <a:ext cx="295048" cy="19"/>
          </a:xfrm>
          <a:prstGeom prst="straightConnector1">
            <a:avLst/>
          </a:prstGeom>
          <a:noFill/>
          <a:ln w="19050" cap="flat" cmpd="sng">
            <a:solidFill>
              <a:schemeClr val="accent2"/>
            </a:solidFill>
            <a:prstDash val="solid"/>
            <a:round/>
            <a:headEnd type="none" w="med" len="med"/>
            <a:tailEnd type="none" w="med" len="med"/>
          </a:ln>
        </p:spPr>
      </p:cxnSp>
      <p:sp>
        <p:nvSpPr>
          <p:cNvPr id="26" name="Google Shape;1636;p32">
            <a:extLst>
              <a:ext uri="{FF2B5EF4-FFF2-40B4-BE49-F238E27FC236}">
                <a16:creationId xmlns:a16="http://schemas.microsoft.com/office/drawing/2014/main" id="{A2A21AA1-EC11-E656-860A-6733421ED3C8}"/>
              </a:ext>
            </a:extLst>
          </p:cNvPr>
          <p:cNvSpPr/>
          <p:nvPr/>
        </p:nvSpPr>
        <p:spPr>
          <a:xfrm>
            <a:off x="607885" y="3219003"/>
            <a:ext cx="715135" cy="773712"/>
          </a:xfrm>
          <a:prstGeom prst="roundRect">
            <a:avLst>
              <a:gd name="adj" fmla="val 16667"/>
            </a:avLst>
          </a:prstGeom>
          <a:solidFill>
            <a:schemeClr val="accent3"/>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1100"/>
              <a:buFont typeface="Arial"/>
              <a:buNone/>
              <a:tabLst/>
              <a:defRPr/>
            </a:pPr>
            <a:endParaRPr kumimoji="0" sz="2400" b="0" i="0" u="none" strike="noStrike" kern="0" cap="none" spc="0" normalizeH="0" baseline="0" noProof="0" dirty="0">
              <a:ln>
                <a:noFill/>
              </a:ln>
              <a:solidFill>
                <a:srgbClr val="000000"/>
              </a:solidFill>
              <a:effectLst/>
              <a:uLnTx/>
              <a:uFillTx/>
              <a:latin typeface="+mj-lt"/>
              <a:cs typeface="Calibri" panose="020F0502020204030204" pitchFamily="34" charset="0"/>
              <a:sym typeface="Arial"/>
            </a:endParaRPr>
          </a:p>
        </p:txBody>
      </p:sp>
      <p:sp>
        <p:nvSpPr>
          <p:cNvPr id="27" name="Google Shape;1637;p32">
            <a:extLst>
              <a:ext uri="{FF2B5EF4-FFF2-40B4-BE49-F238E27FC236}">
                <a16:creationId xmlns:a16="http://schemas.microsoft.com/office/drawing/2014/main" id="{2D1AC693-D389-A810-16BD-2FC9A3464831}"/>
              </a:ext>
            </a:extLst>
          </p:cNvPr>
          <p:cNvSpPr/>
          <p:nvPr/>
        </p:nvSpPr>
        <p:spPr>
          <a:xfrm>
            <a:off x="1618067" y="3219024"/>
            <a:ext cx="5585125" cy="773712"/>
          </a:xfrm>
          <a:prstGeom prst="roundRect">
            <a:avLst>
              <a:gd name="adj" fmla="val 16667"/>
            </a:avLst>
          </a:prstGeom>
          <a:solidFill>
            <a:schemeClr val="bg2"/>
          </a:solidFill>
          <a:ln>
            <a:noFill/>
          </a:ln>
        </p:spPr>
        <p:txBody>
          <a:bodyPr spcFirstLastPara="1" wrap="square" lIns="91425" tIns="91425" rIns="182875" bIns="91425" anchor="ctr" anchorCtr="0">
            <a:noAutofit/>
          </a:bodyPr>
          <a:lstStyle/>
          <a:p>
            <a:pPr lvl="0"/>
            <a:r>
              <a:rPr lang="fr-FR" sz="1400" b="1" kern="1200" dirty="0">
                <a:latin typeface="+mj-lt"/>
              </a:rPr>
              <a:t>Promouvoir</a:t>
            </a:r>
            <a:r>
              <a:rPr lang="fr-FR" sz="1400" kern="1200" dirty="0">
                <a:latin typeface="+mj-lt"/>
              </a:rPr>
              <a:t> les connaissances mises en commun et  les </a:t>
            </a:r>
            <a:r>
              <a:rPr lang="fr-FR" sz="1400" b="1" kern="1200" dirty="0">
                <a:latin typeface="+mj-lt"/>
              </a:rPr>
              <a:t>partager </a:t>
            </a:r>
            <a:r>
              <a:rPr lang="fr-FR" sz="1400" kern="1200" dirty="0">
                <a:latin typeface="+mj-lt"/>
              </a:rPr>
              <a:t>avec ceux découvrant nos domaines et avec nos partenaires</a:t>
            </a:r>
          </a:p>
        </p:txBody>
      </p:sp>
      <p:cxnSp>
        <p:nvCxnSpPr>
          <p:cNvPr id="28" name="Google Shape;1638;p32">
            <a:extLst>
              <a:ext uri="{FF2B5EF4-FFF2-40B4-BE49-F238E27FC236}">
                <a16:creationId xmlns:a16="http://schemas.microsoft.com/office/drawing/2014/main" id="{D2921F04-A8DA-5399-A2E7-C0380783EAA4}"/>
              </a:ext>
            </a:extLst>
          </p:cNvPr>
          <p:cNvCxnSpPr>
            <a:cxnSpLocks/>
            <a:stCxn id="26" idx="3"/>
            <a:endCxn id="27" idx="1"/>
          </p:cNvCxnSpPr>
          <p:nvPr/>
        </p:nvCxnSpPr>
        <p:spPr>
          <a:xfrm>
            <a:off x="1323020" y="3605859"/>
            <a:ext cx="295048" cy="19"/>
          </a:xfrm>
          <a:prstGeom prst="straightConnector1">
            <a:avLst/>
          </a:prstGeom>
          <a:noFill/>
          <a:ln w="19050" cap="flat" cmpd="sng">
            <a:solidFill>
              <a:schemeClr val="accent3"/>
            </a:solidFill>
            <a:prstDash val="solid"/>
            <a:round/>
            <a:headEnd type="none" w="med" len="med"/>
            <a:tailEnd type="none" w="med" len="med"/>
          </a:ln>
        </p:spPr>
      </p:cxnSp>
      <p:sp>
        <p:nvSpPr>
          <p:cNvPr id="30" name="Google Shape;1636;p32">
            <a:extLst>
              <a:ext uri="{FF2B5EF4-FFF2-40B4-BE49-F238E27FC236}">
                <a16:creationId xmlns:a16="http://schemas.microsoft.com/office/drawing/2014/main" id="{C03028C3-A2C4-3DDE-CFCA-57A427D0CC88}"/>
              </a:ext>
            </a:extLst>
          </p:cNvPr>
          <p:cNvSpPr/>
          <p:nvPr/>
        </p:nvSpPr>
        <p:spPr>
          <a:xfrm>
            <a:off x="607885" y="5133535"/>
            <a:ext cx="715135" cy="773712"/>
          </a:xfrm>
          <a:prstGeom prst="roundRect">
            <a:avLst>
              <a:gd name="adj" fmla="val 16667"/>
            </a:avLst>
          </a:prstGeom>
          <a:solidFill>
            <a:schemeClr val="accent4"/>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1100"/>
              <a:buFont typeface="Arial"/>
              <a:buNone/>
              <a:tabLst/>
              <a:defRPr/>
            </a:pPr>
            <a:endParaRPr kumimoji="0" sz="2400" b="0" i="0" u="none" strike="noStrike" kern="0" cap="none" spc="0" normalizeH="0" baseline="0" noProof="0" dirty="0">
              <a:ln>
                <a:noFill/>
              </a:ln>
              <a:solidFill>
                <a:srgbClr val="000000"/>
              </a:solidFill>
              <a:effectLst/>
              <a:uLnTx/>
              <a:uFillTx/>
              <a:latin typeface="+mj-lt"/>
              <a:cs typeface="Calibri" panose="020F0502020204030204" pitchFamily="34" charset="0"/>
              <a:sym typeface="Arial"/>
            </a:endParaRPr>
          </a:p>
        </p:txBody>
      </p:sp>
      <p:sp>
        <p:nvSpPr>
          <p:cNvPr id="31" name="Google Shape;1637;p32">
            <a:extLst>
              <a:ext uri="{FF2B5EF4-FFF2-40B4-BE49-F238E27FC236}">
                <a16:creationId xmlns:a16="http://schemas.microsoft.com/office/drawing/2014/main" id="{2D0A26CA-EFA6-F6F6-C4B7-06BFF58AE0C5}"/>
              </a:ext>
            </a:extLst>
          </p:cNvPr>
          <p:cNvSpPr/>
          <p:nvPr/>
        </p:nvSpPr>
        <p:spPr>
          <a:xfrm>
            <a:off x="1618067" y="5133556"/>
            <a:ext cx="5585125" cy="773712"/>
          </a:xfrm>
          <a:prstGeom prst="roundRect">
            <a:avLst>
              <a:gd name="adj" fmla="val 16667"/>
            </a:avLst>
          </a:prstGeom>
          <a:solidFill>
            <a:schemeClr val="bg2"/>
          </a:solidFill>
          <a:ln>
            <a:noFill/>
          </a:ln>
        </p:spPr>
        <p:txBody>
          <a:bodyPr spcFirstLastPara="1" wrap="square" lIns="91425" tIns="91425" rIns="182875" bIns="91425" anchor="ctr" anchorCtr="0">
            <a:noAutofit/>
          </a:bodyPr>
          <a:lstStyle/>
          <a:p>
            <a:pPr lvl="0"/>
            <a:r>
              <a:rPr lang="fr-FR" sz="1400" kern="1200" dirty="0">
                <a:latin typeface="+mj-lt"/>
              </a:rPr>
              <a:t>Offrir la capacité aux membres, et aux acteurs de leurs entreprises, de </a:t>
            </a:r>
            <a:r>
              <a:rPr lang="fr-FR" sz="1400" b="1" kern="1200" dirty="0">
                <a:latin typeface="+mj-lt"/>
              </a:rPr>
              <a:t>s’entraîner</a:t>
            </a:r>
            <a:r>
              <a:rPr lang="fr-FR" sz="1400" kern="1200" dirty="0">
                <a:latin typeface="+mj-lt"/>
              </a:rPr>
              <a:t> </a:t>
            </a:r>
            <a:r>
              <a:rPr lang="fr-FR" sz="1400" dirty="0">
                <a:latin typeface="+mj-lt"/>
              </a:rPr>
              <a:t>dans </a:t>
            </a:r>
            <a:r>
              <a:rPr lang="fr-FR" sz="1400" b="1" dirty="0">
                <a:latin typeface="+mj-lt"/>
              </a:rPr>
              <a:t>un exercice annuel </a:t>
            </a:r>
            <a:endParaRPr lang="fr-FR" sz="1400" b="1" kern="1200" dirty="0">
              <a:latin typeface="+mj-lt"/>
            </a:endParaRPr>
          </a:p>
        </p:txBody>
      </p:sp>
      <p:cxnSp>
        <p:nvCxnSpPr>
          <p:cNvPr id="32" name="Google Shape;1638;p32">
            <a:extLst>
              <a:ext uri="{FF2B5EF4-FFF2-40B4-BE49-F238E27FC236}">
                <a16:creationId xmlns:a16="http://schemas.microsoft.com/office/drawing/2014/main" id="{894391B4-BD69-CEC9-A710-487F7F0AEA33}"/>
              </a:ext>
            </a:extLst>
          </p:cNvPr>
          <p:cNvCxnSpPr>
            <a:cxnSpLocks/>
            <a:stCxn id="30" idx="3"/>
            <a:endCxn id="31" idx="1"/>
          </p:cNvCxnSpPr>
          <p:nvPr/>
        </p:nvCxnSpPr>
        <p:spPr>
          <a:xfrm>
            <a:off x="1323020" y="5520391"/>
            <a:ext cx="295048" cy="19"/>
          </a:xfrm>
          <a:prstGeom prst="straightConnector1">
            <a:avLst/>
          </a:prstGeom>
          <a:noFill/>
          <a:ln w="19050" cap="flat" cmpd="sng">
            <a:solidFill>
              <a:schemeClr val="accent4"/>
            </a:solidFill>
            <a:prstDash val="solid"/>
            <a:round/>
            <a:headEnd type="none" w="med" len="med"/>
            <a:tailEnd type="none" w="med" len="med"/>
          </a:ln>
        </p:spPr>
      </p:cxnSp>
      <p:pic>
        <p:nvPicPr>
          <p:cNvPr id="34" name="Image 33">
            <a:extLst>
              <a:ext uri="{FF2B5EF4-FFF2-40B4-BE49-F238E27FC236}">
                <a16:creationId xmlns:a16="http://schemas.microsoft.com/office/drawing/2014/main" id="{B4E2D1B3-2144-A155-53BA-AAB1EEF4983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2293" y="1298546"/>
            <a:ext cx="637895" cy="637895"/>
          </a:xfrm>
          <a:prstGeom prst="rect">
            <a:avLst/>
          </a:prstGeom>
        </p:spPr>
      </p:pic>
      <p:pic>
        <p:nvPicPr>
          <p:cNvPr id="36" name="Image 35">
            <a:extLst>
              <a:ext uri="{FF2B5EF4-FFF2-40B4-BE49-F238E27FC236}">
                <a16:creationId xmlns:a16="http://schemas.microsoft.com/office/drawing/2014/main" id="{02A8482E-ED38-12A0-660C-CDCDEAA2497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2477" y="2356418"/>
            <a:ext cx="565887" cy="565887"/>
          </a:xfrm>
          <a:prstGeom prst="rect">
            <a:avLst/>
          </a:prstGeom>
        </p:spPr>
      </p:pic>
      <p:pic>
        <p:nvPicPr>
          <p:cNvPr id="38" name="Image 37">
            <a:extLst>
              <a:ext uri="{FF2B5EF4-FFF2-40B4-BE49-F238E27FC236}">
                <a16:creationId xmlns:a16="http://schemas.microsoft.com/office/drawing/2014/main" id="{843DA182-2A63-C384-8A86-54D2FDBC8EE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4944" y="3329313"/>
            <a:ext cx="540952" cy="540952"/>
          </a:xfrm>
          <a:prstGeom prst="rect">
            <a:avLst/>
          </a:prstGeom>
        </p:spPr>
      </p:pic>
      <p:pic>
        <p:nvPicPr>
          <p:cNvPr id="40" name="Image 39">
            <a:extLst>
              <a:ext uri="{FF2B5EF4-FFF2-40B4-BE49-F238E27FC236}">
                <a16:creationId xmlns:a16="http://schemas.microsoft.com/office/drawing/2014/main" id="{D6F1A511-5C35-DE66-697F-E18BD38AB39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3733" y="5258075"/>
            <a:ext cx="524631" cy="524631"/>
          </a:xfrm>
          <a:prstGeom prst="rect">
            <a:avLst/>
          </a:prstGeom>
        </p:spPr>
      </p:pic>
      <p:sp>
        <p:nvSpPr>
          <p:cNvPr id="5" name="Google Shape;1636;p32">
            <a:extLst>
              <a:ext uri="{FF2B5EF4-FFF2-40B4-BE49-F238E27FC236}">
                <a16:creationId xmlns:a16="http://schemas.microsoft.com/office/drawing/2014/main" id="{232DF087-D9D6-BF2B-ECE7-9110491B6D95}"/>
              </a:ext>
            </a:extLst>
          </p:cNvPr>
          <p:cNvSpPr/>
          <p:nvPr/>
        </p:nvSpPr>
        <p:spPr>
          <a:xfrm>
            <a:off x="607885" y="4176290"/>
            <a:ext cx="715135" cy="773712"/>
          </a:xfrm>
          <a:prstGeom prst="roundRect">
            <a:avLst>
              <a:gd name="adj" fmla="val 16667"/>
            </a:avLst>
          </a:prstGeom>
          <a:solidFill>
            <a:schemeClr val="accent3"/>
          </a:solidFill>
          <a:ln>
            <a:solidFill>
              <a:schemeClr val="tx2">
                <a:lumMod val="75000"/>
              </a:schemeClr>
            </a:solid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1100"/>
              <a:buFont typeface="Arial"/>
              <a:buNone/>
              <a:tabLst/>
              <a:defRPr/>
            </a:pPr>
            <a:endParaRPr kumimoji="0" sz="2400" b="0" i="0" u="none" strike="noStrike" kern="0" cap="none" spc="0" normalizeH="0" baseline="0" noProof="0" dirty="0">
              <a:ln>
                <a:noFill/>
              </a:ln>
              <a:solidFill>
                <a:srgbClr val="000000"/>
              </a:solidFill>
              <a:effectLst/>
              <a:uLnTx/>
              <a:uFillTx/>
              <a:latin typeface="+mj-lt"/>
              <a:cs typeface="Calibri" panose="020F0502020204030204" pitchFamily="34" charset="0"/>
              <a:sym typeface="Arial"/>
            </a:endParaRPr>
          </a:p>
        </p:txBody>
      </p:sp>
      <p:sp>
        <p:nvSpPr>
          <p:cNvPr id="6" name="Google Shape;1637;p32">
            <a:extLst>
              <a:ext uri="{FF2B5EF4-FFF2-40B4-BE49-F238E27FC236}">
                <a16:creationId xmlns:a16="http://schemas.microsoft.com/office/drawing/2014/main" id="{EF87E6EF-CB2F-3BFB-E154-E8BB04A38768}"/>
              </a:ext>
            </a:extLst>
          </p:cNvPr>
          <p:cNvSpPr/>
          <p:nvPr/>
        </p:nvSpPr>
        <p:spPr>
          <a:xfrm>
            <a:off x="1618067" y="4176311"/>
            <a:ext cx="5585125" cy="773712"/>
          </a:xfrm>
          <a:prstGeom prst="roundRect">
            <a:avLst>
              <a:gd name="adj" fmla="val 16667"/>
            </a:avLst>
          </a:prstGeom>
          <a:solidFill>
            <a:schemeClr val="bg2"/>
          </a:solidFill>
          <a:ln>
            <a:noFill/>
          </a:ln>
        </p:spPr>
        <p:txBody>
          <a:bodyPr spcFirstLastPara="1" wrap="square" lIns="91425" tIns="91425" rIns="182875" bIns="91425" anchor="ctr" anchorCtr="0">
            <a:noAutofit/>
          </a:bodyPr>
          <a:lstStyle/>
          <a:p>
            <a:pPr lvl="0"/>
            <a:r>
              <a:rPr lang="fr-FR" sz="1400" b="1" kern="1200" dirty="0">
                <a:latin typeface="+mj-lt"/>
              </a:rPr>
              <a:t>Accueillir / faire le lien avec les jeunes </a:t>
            </a:r>
            <a:r>
              <a:rPr lang="fr-FR" sz="1400" kern="1200" dirty="0">
                <a:latin typeface="+mj-lt"/>
              </a:rPr>
              <a:t>professionnels de nos métiers, leur </a:t>
            </a:r>
            <a:r>
              <a:rPr lang="fr-FR" sz="1400" b="1" kern="1200" dirty="0">
                <a:latin typeface="+mj-lt"/>
              </a:rPr>
              <a:t>partager notre expérience</a:t>
            </a:r>
            <a:endParaRPr lang="fr-FR" sz="1400" kern="1200" dirty="0">
              <a:latin typeface="+mj-lt"/>
            </a:endParaRPr>
          </a:p>
        </p:txBody>
      </p:sp>
      <p:cxnSp>
        <p:nvCxnSpPr>
          <p:cNvPr id="7" name="Google Shape;1638;p32">
            <a:extLst>
              <a:ext uri="{FF2B5EF4-FFF2-40B4-BE49-F238E27FC236}">
                <a16:creationId xmlns:a16="http://schemas.microsoft.com/office/drawing/2014/main" id="{60AE663A-A44B-D6DE-1EF5-EABBD3F3F73B}"/>
              </a:ext>
            </a:extLst>
          </p:cNvPr>
          <p:cNvCxnSpPr>
            <a:cxnSpLocks/>
            <a:stCxn id="5" idx="3"/>
            <a:endCxn id="6" idx="1"/>
          </p:cNvCxnSpPr>
          <p:nvPr/>
        </p:nvCxnSpPr>
        <p:spPr>
          <a:xfrm>
            <a:off x="1323020" y="4563146"/>
            <a:ext cx="295048" cy="19"/>
          </a:xfrm>
          <a:prstGeom prst="straightConnector1">
            <a:avLst/>
          </a:prstGeom>
          <a:noFill/>
          <a:ln w="19050" cap="flat" cmpd="sng">
            <a:solidFill>
              <a:schemeClr val="accent3"/>
            </a:solidFill>
            <a:prstDash val="solid"/>
            <a:round/>
            <a:headEnd type="none" w="med" len="med"/>
            <a:tailEnd type="none" w="med" len="med"/>
          </a:ln>
        </p:spPr>
      </p:cxnSp>
      <p:pic>
        <p:nvPicPr>
          <p:cNvPr id="8" name="Image 7" descr="Toque d'étudiant avec un remplissage uni">
            <a:extLst>
              <a:ext uri="{FF2B5EF4-FFF2-40B4-BE49-F238E27FC236}">
                <a16:creationId xmlns:a16="http://schemas.microsoft.com/office/drawing/2014/main" id="{F20C7344-E3ED-DEB6-E9C5-CCDB2368EEDB}"/>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694944" y="4286600"/>
            <a:ext cx="540952" cy="540952"/>
          </a:xfrm>
          <a:prstGeom prst="rect">
            <a:avLst/>
          </a:prstGeom>
        </p:spPr>
      </p:pic>
    </p:spTree>
    <p:extLst>
      <p:ext uri="{BB962C8B-B14F-4D97-AF65-F5344CB8AC3E}">
        <p14:creationId xmlns:p14="http://schemas.microsoft.com/office/powerpoint/2010/main" val="28965155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89EF7AF-2446-1918-6AD1-21E41C2D1691}"/>
              </a:ext>
            </a:extLst>
          </p:cNvPr>
          <p:cNvSpPr>
            <a:spLocks noGrp="1"/>
          </p:cNvSpPr>
          <p:nvPr>
            <p:ph type="title"/>
          </p:nvPr>
        </p:nvSpPr>
        <p:spPr/>
        <p:txBody>
          <a:bodyPr/>
          <a:lstStyle/>
          <a:p>
            <a:br>
              <a:rPr lang="fr-FR" dirty="0"/>
            </a:br>
            <a:endParaRPr lang="fr-FR" dirty="0"/>
          </a:p>
        </p:txBody>
      </p:sp>
      <p:sp>
        <p:nvSpPr>
          <p:cNvPr id="3" name="Espace réservé du contenu 2">
            <a:extLst>
              <a:ext uri="{FF2B5EF4-FFF2-40B4-BE49-F238E27FC236}">
                <a16:creationId xmlns:a16="http://schemas.microsoft.com/office/drawing/2014/main" id="{C846F314-B8C9-59BC-476E-A0F0B0CB2E23}"/>
              </a:ext>
            </a:extLst>
          </p:cNvPr>
          <p:cNvSpPr>
            <a:spLocks noGrp="1"/>
          </p:cNvSpPr>
          <p:nvPr>
            <p:ph idx="1"/>
          </p:nvPr>
        </p:nvSpPr>
        <p:spPr>
          <a:xfrm>
            <a:off x="226070" y="958286"/>
            <a:ext cx="7068733" cy="4717171"/>
          </a:xfrm>
        </p:spPr>
        <p:txBody>
          <a:bodyPr/>
          <a:lstStyle/>
          <a:p>
            <a:pPr marL="114300" indent="0">
              <a:buNone/>
            </a:pPr>
            <a:r>
              <a:rPr lang="fr-FR" sz="1400" dirty="0"/>
              <a:t>80%  Groupes 	</a:t>
            </a:r>
          </a:p>
          <a:p>
            <a:pPr marL="114300" indent="0">
              <a:buNone/>
            </a:pPr>
            <a:r>
              <a:rPr lang="fr-FR" sz="1400" dirty="0"/>
              <a:t>  8%  PME </a:t>
            </a:r>
            <a:r>
              <a:rPr lang="fr-FR" sz="1200" dirty="0"/>
              <a:t>				</a:t>
            </a:r>
          </a:p>
          <a:p>
            <a:pPr marL="114300" indent="0">
              <a:buNone/>
            </a:pPr>
            <a:r>
              <a:rPr lang="fr-FR" sz="1400" dirty="0"/>
              <a:t>  8%  Etat et Régulateurs</a:t>
            </a:r>
          </a:p>
          <a:p>
            <a:pPr marL="114300" indent="0">
              <a:buNone/>
            </a:pPr>
            <a:r>
              <a:rPr lang="fr-FR" sz="1400" dirty="0"/>
              <a:t>  4%  Autres ( écoles, …) </a:t>
            </a:r>
            <a:endParaRPr lang="fr-FR" sz="1600" dirty="0"/>
          </a:p>
          <a:p>
            <a:pPr marL="114300" indent="0">
              <a:buNone/>
            </a:pPr>
            <a:r>
              <a:rPr lang="fr-FR" sz="1800" dirty="0"/>
              <a:t>		</a:t>
            </a:r>
          </a:p>
          <a:p>
            <a:pPr marL="114300" indent="0">
              <a:buNone/>
            </a:pPr>
            <a:endParaRPr lang="fr-FR" sz="1800" dirty="0"/>
          </a:p>
        </p:txBody>
      </p:sp>
      <p:sp>
        <p:nvSpPr>
          <p:cNvPr id="4" name="Espace réservé de la date 3">
            <a:extLst>
              <a:ext uri="{FF2B5EF4-FFF2-40B4-BE49-F238E27FC236}">
                <a16:creationId xmlns:a16="http://schemas.microsoft.com/office/drawing/2014/main" id="{4C7592FE-6F85-6C80-5165-0AFB6064E80F}"/>
              </a:ext>
            </a:extLst>
          </p:cNvPr>
          <p:cNvSpPr>
            <a:spLocks noGrp="1"/>
          </p:cNvSpPr>
          <p:nvPr>
            <p:ph type="dt" sz="half" idx="10"/>
          </p:nvPr>
        </p:nvSpPr>
        <p:spPr>
          <a:xfrm>
            <a:off x="5056899" y="6447616"/>
            <a:ext cx="2395421" cy="365760"/>
          </a:xfrm>
        </p:spPr>
        <p:txBody>
          <a:bodyPr/>
          <a:lstStyle/>
          <a:p>
            <a:r>
              <a:rPr lang="fr-FR" dirty="0"/>
              <a:t>Ces logos figurent sur notre site web avec l’accord de l’adhérent</a:t>
            </a:r>
          </a:p>
        </p:txBody>
      </p:sp>
      <p:sp>
        <p:nvSpPr>
          <p:cNvPr id="5" name="Espace réservé du numéro de diapositive 4">
            <a:extLst>
              <a:ext uri="{FF2B5EF4-FFF2-40B4-BE49-F238E27FC236}">
                <a16:creationId xmlns:a16="http://schemas.microsoft.com/office/drawing/2014/main" id="{EEEF1930-1A5C-F91D-AA3B-81A1F2828924}"/>
              </a:ext>
            </a:extLst>
          </p:cNvPr>
          <p:cNvSpPr>
            <a:spLocks noGrp="1"/>
          </p:cNvSpPr>
          <p:nvPr>
            <p:ph type="sldNum" sz="quarter" idx="12"/>
          </p:nvPr>
        </p:nvSpPr>
        <p:spPr/>
        <p:txBody>
          <a:bodyPr/>
          <a:lstStyle/>
          <a:p>
            <a:fld id="{9104B9A0-81EE-4B66-8AEA-0B424C400C9A}" type="slidenum">
              <a:rPr lang="fr-FR" smtClean="0"/>
              <a:pPr/>
              <a:t>9</a:t>
            </a:fld>
            <a:endParaRPr lang="fr-FR"/>
          </a:p>
        </p:txBody>
      </p:sp>
      <p:sp>
        <p:nvSpPr>
          <p:cNvPr id="6" name="Titre 1">
            <a:extLst>
              <a:ext uri="{FF2B5EF4-FFF2-40B4-BE49-F238E27FC236}">
                <a16:creationId xmlns:a16="http://schemas.microsoft.com/office/drawing/2014/main" id="{2B34FDC7-7945-CD24-D62A-B72832650425}"/>
              </a:ext>
            </a:extLst>
          </p:cNvPr>
          <p:cNvSpPr txBox="1">
            <a:spLocks/>
          </p:cNvSpPr>
          <p:nvPr/>
        </p:nvSpPr>
        <p:spPr>
          <a:xfrm>
            <a:off x="395536" y="-49306"/>
            <a:ext cx="7068733" cy="1143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r>
              <a:rPr lang="fr-FR" sz="4000" dirty="0"/>
              <a:t>Qui sont nos adhérents ? </a:t>
            </a:r>
          </a:p>
        </p:txBody>
      </p:sp>
      <p:sp>
        <p:nvSpPr>
          <p:cNvPr id="8" name="Accolade fermante 7">
            <a:extLst>
              <a:ext uri="{FF2B5EF4-FFF2-40B4-BE49-F238E27FC236}">
                <a16:creationId xmlns:a16="http://schemas.microsoft.com/office/drawing/2014/main" id="{AA41AFF4-B779-E7BE-D3C3-F5AB77203B8F}"/>
              </a:ext>
            </a:extLst>
          </p:cNvPr>
          <p:cNvSpPr/>
          <p:nvPr/>
        </p:nvSpPr>
        <p:spPr>
          <a:xfrm>
            <a:off x="2123728" y="1058870"/>
            <a:ext cx="216024" cy="56993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0" name="ZoneTexte 9">
            <a:extLst>
              <a:ext uri="{FF2B5EF4-FFF2-40B4-BE49-F238E27FC236}">
                <a16:creationId xmlns:a16="http://schemas.microsoft.com/office/drawing/2014/main" id="{E52EE6D0-FC35-1D56-7702-246ECD7F5FA8}"/>
              </a:ext>
            </a:extLst>
          </p:cNvPr>
          <p:cNvSpPr txBox="1"/>
          <p:nvPr/>
        </p:nvSpPr>
        <p:spPr>
          <a:xfrm>
            <a:off x="2297134" y="1192866"/>
            <a:ext cx="3672408" cy="307777"/>
          </a:xfrm>
          <a:prstGeom prst="rect">
            <a:avLst/>
          </a:prstGeom>
          <a:noFill/>
        </p:spPr>
        <p:txBody>
          <a:bodyPr wrap="square" rtlCol="0">
            <a:spAutoFit/>
          </a:bodyPr>
          <a:lstStyle/>
          <a:p>
            <a:r>
              <a:rPr lang="fr-FR" sz="1400" dirty="0"/>
              <a:t>dont consultants &lt; 10%</a:t>
            </a:r>
          </a:p>
        </p:txBody>
      </p:sp>
      <p:pic>
        <p:nvPicPr>
          <p:cNvPr id="12" name="Image 11">
            <a:extLst>
              <a:ext uri="{FF2B5EF4-FFF2-40B4-BE49-F238E27FC236}">
                <a16:creationId xmlns:a16="http://schemas.microsoft.com/office/drawing/2014/main" id="{384DEF1C-291A-E746-8257-4FDE62B78F55}"/>
              </a:ext>
            </a:extLst>
          </p:cNvPr>
          <p:cNvPicPr>
            <a:picLocks noChangeAspect="1"/>
          </p:cNvPicPr>
          <p:nvPr/>
        </p:nvPicPr>
        <p:blipFill>
          <a:blip r:embed="rId2"/>
          <a:stretch>
            <a:fillRect/>
          </a:stretch>
        </p:blipFill>
        <p:spPr>
          <a:xfrm>
            <a:off x="3633662" y="5611228"/>
            <a:ext cx="3859370" cy="643958"/>
          </a:xfrm>
          <a:prstGeom prst="rect">
            <a:avLst/>
          </a:prstGeom>
        </p:spPr>
      </p:pic>
      <p:pic>
        <p:nvPicPr>
          <p:cNvPr id="14" name="Image 13">
            <a:extLst>
              <a:ext uri="{FF2B5EF4-FFF2-40B4-BE49-F238E27FC236}">
                <a16:creationId xmlns:a16="http://schemas.microsoft.com/office/drawing/2014/main" id="{B8C7603E-8122-5682-E176-251F1F4E43E4}"/>
              </a:ext>
            </a:extLst>
          </p:cNvPr>
          <p:cNvPicPr>
            <a:picLocks noChangeAspect="1"/>
          </p:cNvPicPr>
          <p:nvPr/>
        </p:nvPicPr>
        <p:blipFill>
          <a:blip r:embed="rId3"/>
          <a:stretch>
            <a:fillRect/>
          </a:stretch>
        </p:blipFill>
        <p:spPr>
          <a:xfrm>
            <a:off x="6410362" y="3509967"/>
            <a:ext cx="926642" cy="1988890"/>
          </a:xfrm>
          <a:prstGeom prst="rect">
            <a:avLst/>
          </a:prstGeom>
        </p:spPr>
      </p:pic>
      <p:pic>
        <p:nvPicPr>
          <p:cNvPr id="16" name="Image 15">
            <a:extLst>
              <a:ext uri="{FF2B5EF4-FFF2-40B4-BE49-F238E27FC236}">
                <a16:creationId xmlns:a16="http://schemas.microsoft.com/office/drawing/2014/main" id="{70FC0340-56D5-5442-5C64-00F3455BD5B1}"/>
              </a:ext>
            </a:extLst>
          </p:cNvPr>
          <p:cNvPicPr>
            <a:picLocks noChangeAspect="1"/>
          </p:cNvPicPr>
          <p:nvPr/>
        </p:nvPicPr>
        <p:blipFill>
          <a:blip r:embed="rId4"/>
          <a:stretch>
            <a:fillRect/>
          </a:stretch>
        </p:blipFill>
        <p:spPr>
          <a:xfrm>
            <a:off x="6161746" y="476672"/>
            <a:ext cx="1133057" cy="1597902"/>
          </a:xfrm>
          <a:prstGeom prst="rect">
            <a:avLst/>
          </a:prstGeom>
        </p:spPr>
      </p:pic>
      <p:pic>
        <p:nvPicPr>
          <p:cNvPr id="18" name="Image 17">
            <a:extLst>
              <a:ext uri="{FF2B5EF4-FFF2-40B4-BE49-F238E27FC236}">
                <a16:creationId xmlns:a16="http://schemas.microsoft.com/office/drawing/2014/main" id="{61942DDD-10D2-1028-92BC-9B36C0452D40}"/>
              </a:ext>
            </a:extLst>
          </p:cNvPr>
          <p:cNvPicPr>
            <a:picLocks noChangeAspect="1"/>
          </p:cNvPicPr>
          <p:nvPr/>
        </p:nvPicPr>
        <p:blipFill>
          <a:blip r:embed="rId5"/>
          <a:stretch>
            <a:fillRect/>
          </a:stretch>
        </p:blipFill>
        <p:spPr>
          <a:xfrm>
            <a:off x="5292080" y="3452926"/>
            <a:ext cx="942325" cy="1988890"/>
          </a:xfrm>
          <a:prstGeom prst="rect">
            <a:avLst/>
          </a:prstGeom>
        </p:spPr>
      </p:pic>
      <p:pic>
        <p:nvPicPr>
          <p:cNvPr id="20" name="Image 19">
            <a:extLst>
              <a:ext uri="{FF2B5EF4-FFF2-40B4-BE49-F238E27FC236}">
                <a16:creationId xmlns:a16="http://schemas.microsoft.com/office/drawing/2014/main" id="{6554F8F0-F9ED-71AC-9896-996C45CF5B0D}"/>
              </a:ext>
            </a:extLst>
          </p:cNvPr>
          <p:cNvPicPr>
            <a:picLocks noChangeAspect="1"/>
          </p:cNvPicPr>
          <p:nvPr/>
        </p:nvPicPr>
        <p:blipFill>
          <a:blip r:embed="rId6"/>
          <a:stretch>
            <a:fillRect/>
          </a:stretch>
        </p:blipFill>
        <p:spPr>
          <a:xfrm>
            <a:off x="5159358" y="2861772"/>
            <a:ext cx="1137749" cy="455100"/>
          </a:xfrm>
          <a:prstGeom prst="rect">
            <a:avLst/>
          </a:prstGeom>
        </p:spPr>
      </p:pic>
      <p:pic>
        <p:nvPicPr>
          <p:cNvPr id="22" name="Image 21">
            <a:extLst>
              <a:ext uri="{FF2B5EF4-FFF2-40B4-BE49-F238E27FC236}">
                <a16:creationId xmlns:a16="http://schemas.microsoft.com/office/drawing/2014/main" id="{895CE845-F382-F2F9-0F1F-F612CEFD0D6D}"/>
              </a:ext>
            </a:extLst>
          </p:cNvPr>
          <p:cNvPicPr>
            <a:picLocks noChangeAspect="1"/>
          </p:cNvPicPr>
          <p:nvPr/>
        </p:nvPicPr>
        <p:blipFill>
          <a:blip r:embed="rId7"/>
          <a:stretch>
            <a:fillRect/>
          </a:stretch>
        </p:blipFill>
        <p:spPr>
          <a:xfrm>
            <a:off x="1108313" y="5805264"/>
            <a:ext cx="2292290" cy="546697"/>
          </a:xfrm>
          <a:prstGeom prst="rect">
            <a:avLst/>
          </a:prstGeom>
        </p:spPr>
      </p:pic>
      <p:pic>
        <p:nvPicPr>
          <p:cNvPr id="24" name="Image 23">
            <a:extLst>
              <a:ext uri="{FF2B5EF4-FFF2-40B4-BE49-F238E27FC236}">
                <a16:creationId xmlns:a16="http://schemas.microsoft.com/office/drawing/2014/main" id="{D0751186-2A86-8571-4097-E549ED29644C}"/>
              </a:ext>
            </a:extLst>
          </p:cNvPr>
          <p:cNvPicPr>
            <a:picLocks noChangeAspect="1"/>
          </p:cNvPicPr>
          <p:nvPr/>
        </p:nvPicPr>
        <p:blipFill>
          <a:blip r:embed="rId8"/>
          <a:stretch>
            <a:fillRect/>
          </a:stretch>
        </p:blipFill>
        <p:spPr>
          <a:xfrm>
            <a:off x="3173173" y="6231019"/>
            <a:ext cx="1513457" cy="542053"/>
          </a:xfrm>
          <a:prstGeom prst="rect">
            <a:avLst/>
          </a:prstGeom>
        </p:spPr>
      </p:pic>
      <p:pic>
        <p:nvPicPr>
          <p:cNvPr id="28" name="Image 27">
            <a:extLst>
              <a:ext uri="{FF2B5EF4-FFF2-40B4-BE49-F238E27FC236}">
                <a16:creationId xmlns:a16="http://schemas.microsoft.com/office/drawing/2014/main" id="{2417A350-809D-992C-A703-18B26A31913D}"/>
              </a:ext>
            </a:extLst>
          </p:cNvPr>
          <p:cNvPicPr>
            <a:picLocks noChangeAspect="1"/>
          </p:cNvPicPr>
          <p:nvPr/>
        </p:nvPicPr>
        <p:blipFill>
          <a:blip r:embed="rId9"/>
          <a:stretch>
            <a:fillRect/>
          </a:stretch>
        </p:blipFill>
        <p:spPr>
          <a:xfrm>
            <a:off x="6410362" y="2195409"/>
            <a:ext cx="922170" cy="1282841"/>
          </a:xfrm>
          <a:prstGeom prst="rect">
            <a:avLst/>
          </a:prstGeom>
        </p:spPr>
      </p:pic>
      <p:pic>
        <p:nvPicPr>
          <p:cNvPr id="30" name="Image 29">
            <a:extLst>
              <a:ext uri="{FF2B5EF4-FFF2-40B4-BE49-F238E27FC236}">
                <a16:creationId xmlns:a16="http://schemas.microsoft.com/office/drawing/2014/main" id="{A69E5871-8212-4BAA-C244-548BCD037694}"/>
              </a:ext>
            </a:extLst>
          </p:cNvPr>
          <p:cNvPicPr>
            <a:picLocks noChangeAspect="1"/>
          </p:cNvPicPr>
          <p:nvPr/>
        </p:nvPicPr>
        <p:blipFill>
          <a:blip r:embed="rId10"/>
          <a:stretch>
            <a:fillRect/>
          </a:stretch>
        </p:blipFill>
        <p:spPr>
          <a:xfrm>
            <a:off x="5292080" y="2294124"/>
            <a:ext cx="1005027" cy="452500"/>
          </a:xfrm>
          <a:prstGeom prst="rect">
            <a:avLst/>
          </a:prstGeom>
        </p:spPr>
      </p:pic>
      <p:graphicFrame>
        <p:nvGraphicFramePr>
          <p:cNvPr id="19" name="Graphique 18"/>
          <p:cNvGraphicFramePr>
            <a:graphicFrameLocks/>
          </p:cNvGraphicFramePr>
          <p:nvPr>
            <p:extLst>
              <p:ext uri="{D42A27DB-BD31-4B8C-83A1-F6EECF244321}">
                <p14:modId xmlns:p14="http://schemas.microsoft.com/office/powerpoint/2010/main" val="3408803362"/>
              </p:ext>
            </p:extLst>
          </p:nvPr>
        </p:nvGraphicFramePr>
        <p:xfrm>
          <a:off x="-125484" y="2178976"/>
          <a:ext cx="5273547" cy="3256119"/>
        </p:xfrm>
        <a:graphic>
          <a:graphicData uri="http://schemas.openxmlformats.org/drawingml/2006/chart">
            <c:chart xmlns:c="http://schemas.openxmlformats.org/drawingml/2006/chart" xmlns:r="http://schemas.openxmlformats.org/officeDocument/2006/relationships" r:id="rId11"/>
          </a:graphicData>
        </a:graphic>
      </p:graphicFrame>
    </p:spTree>
    <p:extLst>
      <p:ext uri="{BB962C8B-B14F-4D97-AF65-F5344CB8AC3E}">
        <p14:creationId xmlns:p14="http://schemas.microsoft.com/office/powerpoint/2010/main" val="68269867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DVSHAPEID" val="vHqE6fpngi7ungprNhcI5N"/>
  <p:tag name="DVSHEQ" val="762021110"/>
</p:tagLst>
</file>

<file path=ppt/tags/tag10.xml><?xml version="1.0" encoding="utf-8"?>
<p:tagLst xmlns:a="http://schemas.openxmlformats.org/drawingml/2006/main" xmlns:r="http://schemas.openxmlformats.org/officeDocument/2006/relationships" xmlns:p="http://schemas.openxmlformats.org/presentationml/2006/main">
  <p:tag name="DVSHAPEID" val="H3r2BJp53FegZtTpMzvcSs"/>
  <p:tag name="DVSHEQ" val="1846589464"/>
</p:tagLst>
</file>

<file path=ppt/tags/tag11.xml><?xml version="1.0" encoding="utf-8"?>
<p:tagLst xmlns:a="http://schemas.openxmlformats.org/drawingml/2006/main" xmlns:r="http://schemas.openxmlformats.org/officeDocument/2006/relationships" xmlns:p="http://schemas.openxmlformats.org/presentationml/2006/main">
  <p:tag name="DVSHAPEID" val="X4BZrWiHNRVsTan75hVnGl"/>
  <p:tag name="DVSHEQ" val="-1704025205"/>
</p:tagLst>
</file>

<file path=ppt/tags/tag12.xml><?xml version="1.0" encoding="utf-8"?>
<p:tagLst xmlns:a="http://schemas.openxmlformats.org/drawingml/2006/main" xmlns:r="http://schemas.openxmlformats.org/officeDocument/2006/relationships" xmlns:p="http://schemas.openxmlformats.org/presentationml/2006/main">
  <p:tag name="DVSHAPEID" val="XpWGdEn3ExFe6nrBisMlRm"/>
  <p:tag name="DVSHEQ" val="1267497007"/>
</p:tagLst>
</file>

<file path=ppt/tags/tag13.xml><?xml version="1.0" encoding="utf-8"?>
<p:tagLst xmlns:a="http://schemas.openxmlformats.org/drawingml/2006/main" xmlns:r="http://schemas.openxmlformats.org/officeDocument/2006/relationships" xmlns:p="http://schemas.openxmlformats.org/presentationml/2006/main">
  <p:tag name="DVSHAPEID" val="lxAI1FudguMB6b3LIEkJdn"/>
  <p:tag name="DVSHEQ" val="765049415"/>
</p:tagLst>
</file>

<file path=ppt/tags/tag14.xml><?xml version="1.0" encoding="utf-8"?>
<p:tagLst xmlns:a="http://schemas.openxmlformats.org/drawingml/2006/main" xmlns:r="http://schemas.openxmlformats.org/officeDocument/2006/relationships" xmlns:p="http://schemas.openxmlformats.org/presentationml/2006/main">
  <p:tag name="DVSHAPEID" val="ME4ZGtZsBkuB3o6uCIzrga"/>
  <p:tag name="DVSHEQ" val="-329493674"/>
</p:tagLst>
</file>

<file path=ppt/tags/tag15.xml><?xml version="1.0" encoding="utf-8"?>
<p:tagLst xmlns:a="http://schemas.openxmlformats.org/drawingml/2006/main" xmlns:r="http://schemas.openxmlformats.org/officeDocument/2006/relationships" xmlns:p="http://schemas.openxmlformats.org/presentationml/2006/main">
  <p:tag name="DVSHAPEID" val="svgfywK7188YKVE1Y0dOTr"/>
  <p:tag name="DVSHEQ" val="-208397082"/>
</p:tagLst>
</file>

<file path=ppt/tags/tag16.xml><?xml version="1.0" encoding="utf-8"?>
<p:tagLst xmlns:a="http://schemas.openxmlformats.org/drawingml/2006/main" xmlns:r="http://schemas.openxmlformats.org/officeDocument/2006/relationships" xmlns:p="http://schemas.openxmlformats.org/presentationml/2006/main">
  <p:tag name="DVSHAPEID" val="7v7EFd2BaM6BbzJqUtItjl"/>
  <p:tag name="DVSHEQ" val="-1370384266"/>
</p:tagLst>
</file>

<file path=ppt/tags/tag17.xml><?xml version="1.0" encoding="utf-8"?>
<p:tagLst xmlns:a="http://schemas.openxmlformats.org/drawingml/2006/main" xmlns:r="http://schemas.openxmlformats.org/officeDocument/2006/relationships" xmlns:p="http://schemas.openxmlformats.org/presentationml/2006/main">
  <p:tag name="DVSHAPEID" val="s5DaQAJydsg0oK8URw5pYm"/>
  <p:tag name="DVSHEQ" val="-1704025205"/>
</p:tagLst>
</file>

<file path=ppt/tags/tag18.xml><?xml version="1.0" encoding="utf-8"?>
<p:tagLst xmlns:a="http://schemas.openxmlformats.org/drawingml/2006/main" xmlns:r="http://schemas.openxmlformats.org/officeDocument/2006/relationships" xmlns:p="http://schemas.openxmlformats.org/presentationml/2006/main">
  <p:tag name="DVSHAPEID" val="S9K5iy6K5q8L320vnsSByD"/>
  <p:tag name="DVSHEQ" val="1267497007"/>
</p:tagLst>
</file>

<file path=ppt/tags/tag19.xml><?xml version="1.0" encoding="utf-8"?>
<p:tagLst xmlns:a="http://schemas.openxmlformats.org/drawingml/2006/main" xmlns:r="http://schemas.openxmlformats.org/officeDocument/2006/relationships" xmlns:p="http://schemas.openxmlformats.org/presentationml/2006/main">
  <p:tag name="DVSHAPEID" val="kabYh0BbnTn5dupLhastnQ"/>
  <p:tag name="DVSHEQ" val="-221420489"/>
</p:tagLst>
</file>

<file path=ppt/tags/tag2.xml><?xml version="1.0" encoding="utf-8"?>
<p:tagLst xmlns:a="http://schemas.openxmlformats.org/drawingml/2006/main" xmlns:r="http://schemas.openxmlformats.org/officeDocument/2006/relationships" xmlns:p="http://schemas.openxmlformats.org/presentationml/2006/main">
  <p:tag name="DVSHAPEID" val="CZTwmJNw0xpaRtGaKDJvce"/>
  <p:tag name="DVSHEQ" val="-1604092335"/>
</p:tagLst>
</file>

<file path=ppt/tags/tag20.xml><?xml version="1.0" encoding="utf-8"?>
<p:tagLst xmlns:a="http://schemas.openxmlformats.org/drawingml/2006/main" xmlns:r="http://schemas.openxmlformats.org/officeDocument/2006/relationships" xmlns:p="http://schemas.openxmlformats.org/presentationml/2006/main">
  <p:tag name="DVSHAPEID" val="SCH5Tm9DwmNeOzUjg58T2e"/>
  <p:tag name="DVSHEQ" val="-986047177"/>
</p:tagLst>
</file>

<file path=ppt/tags/tag21.xml><?xml version="1.0" encoding="utf-8"?>
<p:tagLst xmlns:a="http://schemas.openxmlformats.org/drawingml/2006/main" xmlns:r="http://schemas.openxmlformats.org/officeDocument/2006/relationships" xmlns:p="http://schemas.openxmlformats.org/presentationml/2006/main">
  <p:tag name="DVSHAPEID" val="nXPw5CaH85guiyhc6f2Km0"/>
  <p:tag name="DVSHEQ" val="1846589464"/>
</p:tagLst>
</file>

<file path=ppt/tags/tag22.xml><?xml version="1.0" encoding="utf-8"?>
<p:tagLst xmlns:a="http://schemas.openxmlformats.org/drawingml/2006/main" xmlns:r="http://schemas.openxmlformats.org/officeDocument/2006/relationships" xmlns:p="http://schemas.openxmlformats.org/presentationml/2006/main">
  <p:tag name="DVSHAPEID" val="hYGQQYUmktNDeJgngwsPeI"/>
  <p:tag name="DVSHEQ" val="-1704025205"/>
</p:tagLst>
</file>

<file path=ppt/tags/tag23.xml><?xml version="1.0" encoding="utf-8"?>
<p:tagLst xmlns:a="http://schemas.openxmlformats.org/drawingml/2006/main" xmlns:r="http://schemas.openxmlformats.org/officeDocument/2006/relationships" xmlns:p="http://schemas.openxmlformats.org/presentationml/2006/main">
  <p:tag name="DVSHAPEID" val="Yjgl24YTRiSnGQPfLcNMKN"/>
  <p:tag name="DVSHEQ" val="1267497007"/>
</p:tagLst>
</file>

<file path=ppt/tags/tag24.xml><?xml version="1.0" encoding="utf-8"?>
<p:tagLst xmlns:a="http://schemas.openxmlformats.org/drawingml/2006/main" xmlns:r="http://schemas.openxmlformats.org/officeDocument/2006/relationships" xmlns:p="http://schemas.openxmlformats.org/presentationml/2006/main">
  <p:tag name="DVSHAPEID" val="HFjyVJYvhxMz0mzvVPnqBu"/>
  <p:tag name="DVSHEQ" val="-329493674"/>
</p:tagLst>
</file>

<file path=ppt/tags/tag25.xml><?xml version="1.0" encoding="utf-8"?>
<p:tagLst xmlns:a="http://schemas.openxmlformats.org/drawingml/2006/main" xmlns:r="http://schemas.openxmlformats.org/officeDocument/2006/relationships" xmlns:p="http://schemas.openxmlformats.org/presentationml/2006/main">
  <p:tag name="DVSHAPEID" val="KR2px1Lg1rXaCA1u8fVl0k"/>
  <p:tag name="DVSHEQ" val="-359553198"/>
</p:tagLst>
</file>

<file path=ppt/tags/tag26.xml><?xml version="1.0" encoding="utf-8"?>
<p:tagLst xmlns:a="http://schemas.openxmlformats.org/drawingml/2006/main" xmlns:r="http://schemas.openxmlformats.org/officeDocument/2006/relationships" xmlns:p="http://schemas.openxmlformats.org/presentationml/2006/main">
  <p:tag name="DVSHAPEID" val="A7QtFggXojbcVsvwcWK0vk"/>
  <p:tag name="DVSHEQ" val="-1039681192"/>
</p:tagLst>
</file>

<file path=ppt/tags/tag27.xml><?xml version="1.0" encoding="utf-8"?>
<p:tagLst xmlns:a="http://schemas.openxmlformats.org/drawingml/2006/main" xmlns:r="http://schemas.openxmlformats.org/officeDocument/2006/relationships" xmlns:p="http://schemas.openxmlformats.org/presentationml/2006/main">
  <p:tag name="DVSHAPEID" val="BPKZtrG8vguqgVy4mv033D"/>
  <p:tag name="DVSHEQ" val="1846589464"/>
</p:tagLst>
</file>

<file path=ppt/tags/tag28.xml><?xml version="1.0" encoding="utf-8"?>
<p:tagLst xmlns:a="http://schemas.openxmlformats.org/drawingml/2006/main" xmlns:r="http://schemas.openxmlformats.org/officeDocument/2006/relationships" xmlns:p="http://schemas.openxmlformats.org/presentationml/2006/main">
  <p:tag name="DVSHAPEID" val="ZpFzYC3ZBZPgv1IGMOhfOV"/>
  <p:tag name="DVSHEQ" val="-1704025205"/>
</p:tagLst>
</file>

<file path=ppt/tags/tag29.xml><?xml version="1.0" encoding="utf-8"?>
<p:tagLst xmlns:a="http://schemas.openxmlformats.org/drawingml/2006/main" xmlns:r="http://schemas.openxmlformats.org/officeDocument/2006/relationships" xmlns:p="http://schemas.openxmlformats.org/presentationml/2006/main">
  <p:tag name="DVSHAPEID" val="IubzX7ze0rgXQkjTs45wEu"/>
  <p:tag name="DVSHEQ" val="1267497007"/>
</p:tagLst>
</file>

<file path=ppt/tags/tag3.xml><?xml version="1.0" encoding="utf-8"?>
<p:tagLst xmlns:a="http://schemas.openxmlformats.org/drawingml/2006/main" xmlns:r="http://schemas.openxmlformats.org/officeDocument/2006/relationships" xmlns:p="http://schemas.openxmlformats.org/presentationml/2006/main">
  <p:tag name="DVSHAPEID" val="t1KLHd7qUfqI4rKASFAKhA"/>
  <p:tag name="DVSHEQ" val="-233301064"/>
</p:tagLst>
</file>

<file path=ppt/tags/tag30.xml><?xml version="1.0" encoding="utf-8"?>
<p:tagLst xmlns:a="http://schemas.openxmlformats.org/drawingml/2006/main" xmlns:r="http://schemas.openxmlformats.org/officeDocument/2006/relationships" xmlns:p="http://schemas.openxmlformats.org/presentationml/2006/main">
  <p:tag name="DVSHAPEID" val="A0qxlGIbMNP3HaopEVpnZn"/>
  <p:tag name="DVSHEQ" val="-329493674"/>
</p:tagLst>
</file>

<file path=ppt/tags/tag31.xml><?xml version="1.0" encoding="utf-8"?>
<p:tagLst xmlns:a="http://schemas.openxmlformats.org/drawingml/2006/main" xmlns:r="http://schemas.openxmlformats.org/officeDocument/2006/relationships" xmlns:p="http://schemas.openxmlformats.org/presentationml/2006/main">
  <p:tag name="DVSHAPEID" val="ZxanmTmcahgeUa8qMTvPEs"/>
  <p:tag name="DVSHEQ" val="1172702154"/>
</p:tagLst>
</file>

<file path=ppt/tags/tag32.xml><?xml version="1.0" encoding="utf-8"?>
<p:tagLst xmlns:a="http://schemas.openxmlformats.org/drawingml/2006/main" xmlns:r="http://schemas.openxmlformats.org/officeDocument/2006/relationships" xmlns:p="http://schemas.openxmlformats.org/presentationml/2006/main">
  <p:tag name="DVSHAPEID" val="8MD8u3pa7hud0SmXjPPzDx"/>
  <p:tag name="DVSHEQ" val="-2109364398"/>
</p:tagLst>
</file>

<file path=ppt/tags/tag33.xml><?xml version="1.0" encoding="utf-8"?>
<p:tagLst xmlns:a="http://schemas.openxmlformats.org/drawingml/2006/main" xmlns:r="http://schemas.openxmlformats.org/officeDocument/2006/relationships" xmlns:p="http://schemas.openxmlformats.org/presentationml/2006/main">
  <p:tag name="DVSHAPEID" val="Msgdge9wRaIwpoKdojM0aZ"/>
  <p:tag name="DVSHEQ" val="2132832048"/>
</p:tagLst>
</file>

<file path=ppt/tags/tag34.xml><?xml version="1.0" encoding="utf-8"?>
<p:tagLst xmlns:a="http://schemas.openxmlformats.org/drawingml/2006/main" xmlns:r="http://schemas.openxmlformats.org/officeDocument/2006/relationships" xmlns:p="http://schemas.openxmlformats.org/presentationml/2006/main">
  <p:tag name="DVSHAPEID" val="JG9g3OzFZ4PAZbSgMb0Apk"/>
  <p:tag name="DVSHEQ" val="-1293960872"/>
</p:tagLst>
</file>

<file path=ppt/tags/tag35.xml><?xml version="1.0" encoding="utf-8"?>
<p:tagLst xmlns:a="http://schemas.openxmlformats.org/drawingml/2006/main" xmlns:r="http://schemas.openxmlformats.org/officeDocument/2006/relationships" xmlns:p="http://schemas.openxmlformats.org/presentationml/2006/main">
  <p:tag name="DVSHAPEID" val="uutYd6rwMDmNIA40bkWbaD"/>
  <p:tag name="DVSHEQ" val="1846589464"/>
</p:tagLst>
</file>

<file path=ppt/tags/tag36.xml><?xml version="1.0" encoding="utf-8"?>
<p:tagLst xmlns:a="http://schemas.openxmlformats.org/drawingml/2006/main" xmlns:r="http://schemas.openxmlformats.org/officeDocument/2006/relationships" xmlns:p="http://schemas.openxmlformats.org/presentationml/2006/main">
  <p:tag name="DVSHAPEID" val="HOozl7wBZAApcFM4Atethb"/>
  <p:tag name="DVSHEQ" val="-1704025205"/>
</p:tagLst>
</file>

<file path=ppt/tags/tag37.xml><?xml version="1.0" encoding="utf-8"?>
<p:tagLst xmlns:a="http://schemas.openxmlformats.org/drawingml/2006/main" xmlns:r="http://schemas.openxmlformats.org/officeDocument/2006/relationships" xmlns:p="http://schemas.openxmlformats.org/presentationml/2006/main">
  <p:tag name="DVSHAPEID" val="ecsicLZFEd9QNEAEKjZbDM"/>
  <p:tag name="DVSHEQ" val="1267497007"/>
</p:tagLst>
</file>

<file path=ppt/tags/tag38.xml><?xml version="1.0" encoding="utf-8"?>
<p:tagLst xmlns:a="http://schemas.openxmlformats.org/drawingml/2006/main" xmlns:r="http://schemas.openxmlformats.org/officeDocument/2006/relationships" xmlns:p="http://schemas.openxmlformats.org/presentationml/2006/main">
  <p:tag name="DVSHAPEID" val="diooe7KtXGlvAb63VLBjVm"/>
  <p:tag name="DVSHEQ" val="-329493674"/>
</p:tagLst>
</file>

<file path=ppt/tags/tag39.xml><?xml version="1.0" encoding="utf-8"?>
<p:tagLst xmlns:a="http://schemas.openxmlformats.org/drawingml/2006/main" xmlns:r="http://schemas.openxmlformats.org/officeDocument/2006/relationships" xmlns:p="http://schemas.openxmlformats.org/presentationml/2006/main">
  <p:tag name="DVSHAPEID" val="glS7tWIVu6yrZ9UOxSVags"/>
  <p:tag name="DVSHEQ" val="1846589464"/>
</p:tagLst>
</file>

<file path=ppt/tags/tag4.xml><?xml version="1.0" encoding="utf-8"?>
<p:tagLst xmlns:a="http://schemas.openxmlformats.org/drawingml/2006/main" xmlns:r="http://schemas.openxmlformats.org/officeDocument/2006/relationships" xmlns:p="http://schemas.openxmlformats.org/presentationml/2006/main">
  <p:tag name="DVSHAPEID" val="5doVKDwyYAAowSLB2AozDa"/>
  <p:tag name="DVSHEQ" val="977636195"/>
</p:tagLst>
</file>

<file path=ppt/tags/tag40.xml><?xml version="1.0" encoding="utf-8"?>
<p:tagLst xmlns:a="http://schemas.openxmlformats.org/drawingml/2006/main" xmlns:r="http://schemas.openxmlformats.org/officeDocument/2006/relationships" xmlns:p="http://schemas.openxmlformats.org/presentationml/2006/main">
  <p:tag name="DVSHAPEID" val="vh4oyHoezkQQ22w6DNL1cf"/>
  <p:tag name="DVSHEQ" val="-1704025205"/>
</p:tagLst>
</file>

<file path=ppt/tags/tag41.xml><?xml version="1.0" encoding="utf-8"?>
<p:tagLst xmlns:a="http://schemas.openxmlformats.org/drawingml/2006/main" xmlns:r="http://schemas.openxmlformats.org/officeDocument/2006/relationships" xmlns:p="http://schemas.openxmlformats.org/presentationml/2006/main">
  <p:tag name="DVSHAPEID" val="X9cW96eInL5NQA34o1xgxd"/>
  <p:tag name="DVSHEQ" val="1267497007"/>
</p:tagLst>
</file>

<file path=ppt/tags/tag42.xml><?xml version="1.0" encoding="utf-8"?>
<p:tagLst xmlns:a="http://schemas.openxmlformats.org/drawingml/2006/main" xmlns:r="http://schemas.openxmlformats.org/officeDocument/2006/relationships" xmlns:p="http://schemas.openxmlformats.org/presentationml/2006/main">
  <p:tag name="DVSHAPEID" val="A87Rhrf8pfgfkUcByh0QW5"/>
  <p:tag name="DVSHEQ" val="1846589464"/>
</p:tagLst>
</file>

<file path=ppt/tags/tag43.xml><?xml version="1.0" encoding="utf-8"?>
<p:tagLst xmlns:a="http://schemas.openxmlformats.org/drawingml/2006/main" xmlns:r="http://schemas.openxmlformats.org/officeDocument/2006/relationships" xmlns:p="http://schemas.openxmlformats.org/presentationml/2006/main">
  <p:tag name="DVSHAPEID" val="KfcV2ypKtWIJy3PhPMtfmQ"/>
  <p:tag name="DVSHEQ" val="-1704025205"/>
</p:tagLst>
</file>

<file path=ppt/tags/tag44.xml><?xml version="1.0" encoding="utf-8"?>
<p:tagLst xmlns:a="http://schemas.openxmlformats.org/drawingml/2006/main" xmlns:r="http://schemas.openxmlformats.org/officeDocument/2006/relationships" xmlns:p="http://schemas.openxmlformats.org/presentationml/2006/main">
  <p:tag name="DVSHAPEID" val="xAg9RMsggGhvoSEmoGIFLj"/>
  <p:tag name="DVSHEQ" val="1267497007"/>
</p:tagLst>
</file>

<file path=ppt/tags/tag45.xml><?xml version="1.0" encoding="utf-8"?>
<p:tagLst xmlns:a="http://schemas.openxmlformats.org/drawingml/2006/main" xmlns:r="http://schemas.openxmlformats.org/officeDocument/2006/relationships" xmlns:p="http://schemas.openxmlformats.org/presentationml/2006/main">
  <p:tag name="DVSHAPEID" val="xAm9MgsdnGJUHCFTGChdG1"/>
  <p:tag name="DVSHEQ" val="-131932330"/>
</p:tagLst>
</file>

<file path=ppt/tags/tag46.xml><?xml version="1.0" encoding="utf-8"?>
<p:tagLst xmlns:a="http://schemas.openxmlformats.org/drawingml/2006/main" xmlns:r="http://schemas.openxmlformats.org/officeDocument/2006/relationships" xmlns:p="http://schemas.openxmlformats.org/presentationml/2006/main">
  <p:tag name="DVSHAPEID" val="r3FXDtoMwG5d2FMI0cO3iA"/>
  <p:tag name="DVSHEQ" val="-1476753678"/>
</p:tagLst>
</file>

<file path=ppt/tags/tag47.xml><?xml version="1.0" encoding="utf-8"?>
<p:tagLst xmlns:a="http://schemas.openxmlformats.org/drawingml/2006/main" xmlns:r="http://schemas.openxmlformats.org/officeDocument/2006/relationships" xmlns:p="http://schemas.openxmlformats.org/presentationml/2006/main">
  <p:tag name="DVSHAPEID" val="Mta2Gv06oyDv9iuOCZOBa2"/>
  <p:tag name="DVSHEQ" val="1846589464"/>
</p:tagLst>
</file>

<file path=ppt/tags/tag48.xml><?xml version="1.0" encoding="utf-8"?>
<p:tagLst xmlns:a="http://schemas.openxmlformats.org/drawingml/2006/main" xmlns:r="http://schemas.openxmlformats.org/officeDocument/2006/relationships" xmlns:p="http://schemas.openxmlformats.org/presentationml/2006/main">
  <p:tag name="DVSHAPEID" val="Ptz06YB4pDJRhbMBMTLpiw"/>
  <p:tag name="DVSHEQ" val="-1704025205"/>
</p:tagLst>
</file>

<file path=ppt/tags/tag49.xml><?xml version="1.0" encoding="utf-8"?>
<p:tagLst xmlns:a="http://schemas.openxmlformats.org/drawingml/2006/main" xmlns:r="http://schemas.openxmlformats.org/officeDocument/2006/relationships" xmlns:p="http://schemas.openxmlformats.org/presentationml/2006/main">
  <p:tag name="DVSHAPEID" val="AxwuebzPeHqJEGsGp2vj8Z"/>
  <p:tag name="DVSHEQ" val="1267497007"/>
</p:tagLst>
</file>

<file path=ppt/tags/tag5.xml><?xml version="1.0" encoding="utf-8"?>
<p:tagLst xmlns:a="http://schemas.openxmlformats.org/drawingml/2006/main" xmlns:r="http://schemas.openxmlformats.org/officeDocument/2006/relationships" xmlns:p="http://schemas.openxmlformats.org/presentationml/2006/main">
  <p:tag name="DVSHAPEID" val="J9ofpaK4VsXTVxmLsuTlgQ"/>
  <p:tag name="DVSHEQ" val="85891497"/>
</p:tagLst>
</file>

<file path=ppt/tags/tag50.xml><?xml version="1.0" encoding="utf-8"?>
<p:tagLst xmlns:a="http://schemas.openxmlformats.org/drawingml/2006/main" xmlns:r="http://schemas.openxmlformats.org/officeDocument/2006/relationships" xmlns:p="http://schemas.openxmlformats.org/presentationml/2006/main">
  <p:tag name="DVSHAPEID" val="Mh1j21cVPKJiT2uCKpuzp1"/>
  <p:tag name="DVSHEQ" val="-149553070"/>
</p:tagLst>
</file>

<file path=ppt/tags/tag51.xml><?xml version="1.0" encoding="utf-8"?>
<p:tagLst xmlns:a="http://schemas.openxmlformats.org/drawingml/2006/main" xmlns:r="http://schemas.openxmlformats.org/officeDocument/2006/relationships" xmlns:p="http://schemas.openxmlformats.org/presentationml/2006/main">
  <p:tag name="DVSHAPEID" val="qxw686uJUZoAKesU9yCiRG"/>
  <p:tag name="DVSHEQ" val="-779362474"/>
</p:tagLst>
</file>

<file path=ppt/tags/tag52.xml><?xml version="1.0" encoding="utf-8"?>
<p:tagLst xmlns:a="http://schemas.openxmlformats.org/drawingml/2006/main" xmlns:r="http://schemas.openxmlformats.org/officeDocument/2006/relationships" xmlns:p="http://schemas.openxmlformats.org/presentationml/2006/main">
  <p:tag name="DVSHAPEID" val="0mNqcMi5PyAKRuMWT6r5PK"/>
  <p:tag name="DVSHEQ" val="-1032488973"/>
</p:tagLst>
</file>

<file path=ppt/tags/tag53.xml><?xml version="1.0" encoding="utf-8"?>
<p:tagLst xmlns:a="http://schemas.openxmlformats.org/drawingml/2006/main" xmlns:r="http://schemas.openxmlformats.org/officeDocument/2006/relationships" xmlns:p="http://schemas.openxmlformats.org/presentationml/2006/main">
  <p:tag name="DVSHAPEID" val="Ujhf9PgWX69KxajITHrOaP"/>
  <p:tag name="DVSHEQ" val="642090738"/>
</p:tagLst>
</file>

<file path=ppt/tags/tag54.xml><?xml version="1.0" encoding="utf-8"?>
<p:tagLst xmlns:a="http://schemas.openxmlformats.org/drawingml/2006/main" xmlns:r="http://schemas.openxmlformats.org/officeDocument/2006/relationships" xmlns:p="http://schemas.openxmlformats.org/presentationml/2006/main">
  <p:tag name="DVSHAPEID" val="Z0nY8dFvQMQgst8WCsPTBu"/>
  <p:tag name="DVSHEQ" val="1846589464"/>
</p:tagLst>
</file>

<file path=ppt/tags/tag55.xml><?xml version="1.0" encoding="utf-8"?>
<p:tagLst xmlns:a="http://schemas.openxmlformats.org/drawingml/2006/main" xmlns:r="http://schemas.openxmlformats.org/officeDocument/2006/relationships" xmlns:p="http://schemas.openxmlformats.org/presentationml/2006/main">
  <p:tag name="DVSHAPEID" val="A6XBDbcKE0A4jhSbG2grfn"/>
  <p:tag name="DVSHEQ" val="1267497007"/>
</p:tagLst>
</file>

<file path=ppt/tags/tag56.xml><?xml version="1.0" encoding="utf-8"?>
<p:tagLst xmlns:a="http://schemas.openxmlformats.org/drawingml/2006/main" xmlns:r="http://schemas.openxmlformats.org/officeDocument/2006/relationships" xmlns:p="http://schemas.openxmlformats.org/presentationml/2006/main">
  <p:tag name="DVSHAPEID" val="UgIPzX4YZgdupg0xAuj67P"/>
  <p:tag name="DVSHEQ" val="-1704025205"/>
</p:tagLst>
</file>

<file path=ppt/tags/tag57.xml><?xml version="1.0" encoding="utf-8"?>
<p:tagLst xmlns:a="http://schemas.openxmlformats.org/drawingml/2006/main" xmlns:r="http://schemas.openxmlformats.org/officeDocument/2006/relationships" xmlns:p="http://schemas.openxmlformats.org/presentationml/2006/main">
  <p:tag name="DVSHAPEID" val="FnaR3rMMCafdbGTOBfGF1j"/>
  <p:tag name="DVSHEQ" val="-329493674"/>
</p:tagLst>
</file>

<file path=ppt/tags/tag58.xml><?xml version="1.0" encoding="utf-8"?>
<p:tagLst xmlns:a="http://schemas.openxmlformats.org/drawingml/2006/main" xmlns:r="http://schemas.openxmlformats.org/officeDocument/2006/relationships" xmlns:p="http://schemas.openxmlformats.org/presentationml/2006/main">
  <p:tag name="DVSHAPEID" val="QOSBb9sM88f5BlEITDbcE3"/>
  <p:tag name="DVSHEQ" val="-1519501901"/>
</p:tagLst>
</file>

<file path=ppt/tags/tag59.xml><?xml version="1.0" encoding="utf-8"?>
<p:tagLst xmlns:a="http://schemas.openxmlformats.org/drawingml/2006/main" xmlns:r="http://schemas.openxmlformats.org/officeDocument/2006/relationships" xmlns:p="http://schemas.openxmlformats.org/presentationml/2006/main">
  <p:tag name="DVSHAPEID" val="fc5kDMS3qsNmwmZsgDkP16"/>
  <p:tag name="DVSHEQ" val="1846589464"/>
</p:tagLst>
</file>

<file path=ppt/tags/tag6.xml><?xml version="1.0" encoding="utf-8"?>
<p:tagLst xmlns:a="http://schemas.openxmlformats.org/drawingml/2006/main" xmlns:r="http://schemas.openxmlformats.org/officeDocument/2006/relationships" xmlns:p="http://schemas.openxmlformats.org/presentationml/2006/main">
  <p:tag name="DVSHAPEID" val="7GUSPhDZlHXUtfxvdmNUE8"/>
  <p:tag name="DVSHEQ" val="343644506"/>
</p:tagLst>
</file>

<file path=ppt/tags/tag60.xml><?xml version="1.0" encoding="utf-8"?>
<p:tagLst xmlns:a="http://schemas.openxmlformats.org/drawingml/2006/main" xmlns:r="http://schemas.openxmlformats.org/officeDocument/2006/relationships" xmlns:p="http://schemas.openxmlformats.org/presentationml/2006/main">
  <p:tag name="DVSHAPEID" val="X65x9Tl3tPENyFwQvGU4IN"/>
  <p:tag name="DVSHEQ" val="-1704025205"/>
</p:tagLst>
</file>

<file path=ppt/tags/tag61.xml><?xml version="1.0" encoding="utf-8"?>
<p:tagLst xmlns:a="http://schemas.openxmlformats.org/drawingml/2006/main" xmlns:r="http://schemas.openxmlformats.org/officeDocument/2006/relationships" xmlns:p="http://schemas.openxmlformats.org/presentationml/2006/main">
  <p:tag name="DVSHAPEID" val="heOiJrmySP29fYf6CZInYX"/>
  <p:tag name="DVSHEQ" val="1267497007"/>
</p:tagLst>
</file>

<file path=ppt/tags/tag62.xml><?xml version="1.0" encoding="utf-8"?>
<p:tagLst xmlns:a="http://schemas.openxmlformats.org/drawingml/2006/main" xmlns:r="http://schemas.openxmlformats.org/officeDocument/2006/relationships" xmlns:p="http://schemas.openxmlformats.org/presentationml/2006/main">
  <p:tag name="DVSHAPEID" val="IJNjVp8DUWn9OQIQ9UGVXO"/>
  <p:tag name="DVSHEQ" val="980334745"/>
</p:tagLst>
</file>

<file path=ppt/tags/tag63.xml><?xml version="1.0" encoding="utf-8"?>
<p:tagLst xmlns:a="http://schemas.openxmlformats.org/drawingml/2006/main" xmlns:r="http://schemas.openxmlformats.org/officeDocument/2006/relationships" xmlns:p="http://schemas.openxmlformats.org/presentationml/2006/main">
  <p:tag name="DVSHAPEID" val="LpqxBp3UmlOjw5vqvXqeU5"/>
  <p:tag name="DVSHEQ" val="1916564875"/>
</p:tagLst>
</file>

<file path=ppt/tags/tag64.xml><?xml version="1.0" encoding="utf-8"?>
<p:tagLst xmlns:a="http://schemas.openxmlformats.org/drawingml/2006/main" xmlns:r="http://schemas.openxmlformats.org/officeDocument/2006/relationships" xmlns:p="http://schemas.openxmlformats.org/presentationml/2006/main">
  <p:tag name="DVSHAPEID" val="L59onLPOH30TYoSnNIzZA2"/>
  <p:tag name="DVSHEQ" val="1846589464"/>
</p:tagLst>
</file>

<file path=ppt/tags/tag65.xml><?xml version="1.0" encoding="utf-8"?>
<p:tagLst xmlns:a="http://schemas.openxmlformats.org/drawingml/2006/main" xmlns:r="http://schemas.openxmlformats.org/officeDocument/2006/relationships" xmlns:p="http://schemas.openxmlformats.org/presentationml/2006/main">
  <p:tag name="DVSHAPEID" val="kvkDlJoIuJTFDlod2i5yEL"/>
  <p:tag name="DVSHEQ" val="-1704025205"/>
</p:tagLst>
</file>

<file path=ppt/tags/tag66.xml><?xml version="1.0" encoding="utf-8"?>
<p:tagLst xmlns:a="http://schemas.openxmlformats.org/drawingml/2006/main" xmlns:r="http://schemas.openxmlformats.org/officeDocument/2006/relationships" xmlns:p="http://schemas.openxmlformats.org/presentationml/2006/main">
  <p:tag name="DVSHAPEID" val="jC76x7aHEUuIKE3Jp5pYyh"/>
  <p:tag name="DVSHEQ" val="1267497007"/>
</p:tagLst>
</file>

<file path=ppt/tags/tag7.xml><?xml version="1.0" encoding="utf-8"?>
<p:tagLst xmlns:a="http://schemas.openxmlformats.org/drawingml/2006/main" xmlns:r="http://schemas.openxmlformats.org/officeDocument/2006/relationships" xmlns:p="http://schemas.openxmlformats.org/presentationml/2006/main">
  <p:tag name="DVSHAPEID" val="qCWdeh7UGhUT1HkxksrV6f"/>
  <p:tag name="DVSHEQ" val="1152486149"/>
</p:tagLst>
</file>

<file path=ppt/tags/tag8.xml><?xml version="1.0" encoding="utf-8"?>
<p:tagLst xmlns:a="http://schemas.openxmlformats.org/drawingml/2006/main" xmlns:r="http://schemas.openxmlformats.org/officeDocument/2006/relationships" xmlns:p="http://schemas.openxmlformats.org/presentationml/2006/main">
  <p:tag name="DVSHAPEID" val="W047eXgwxlbYghVB3lSr1F"/>
  <p:tag name="DVSHEQ" val="-1712774756"/>
</p:tagLst>
</file>

<file path=ppt/tags/tag9.xml><?xml version="1.0" encoding="utf-8"?>
<p:tagLst xmlns:a="http://schemas.openxmlformats.org/drawingml/2006/main" xmlns:r="http://schemas.openxmlformats.org/officeDocument/2006/relationships" xmlns:p="http://schemas.openxmlformats.org/presentationml/2006/main">
  <p:tag name="DVSHAPEID" val="0AdPaG1ktJ1bGW973aD9Ky"/>
  <p:tag name="DVSHEQ" val="73614484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tiguïté">
  <a:themeElements>
    <a:clrScheme name="Personnalisé 2">
      <a:dk1>
        <a:sysClr val="windowText" lastClr="000000"/>
      </a:dk1>
      <a:lt1>
        <a:sysClr val="window" lastClr="FFFFFF"/>
      </a:lt1>
      <a:dk2>
        <a:srgbClr val="1E649A"/>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ntiguïté">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Template PresentationGO">
  <a:themeElements>
    <a:clrScheme name="PGO2">
      <a:dk1>
        <a:sysClr val="windowText" lastClr="000000"/>
      </a:dk1>
      <a:lt1>
        <a:sysClr val="window" lastClr="FFFFFF"/>
      </a:lt1>
      <a:dk2>
        <a:srgbClr val="063951"/>
      </a:dk2>
      <a:lt2>
        <a:srgbClr val="D3D3D3"/>
      </a:lt2>
      <a:accent1>
        <a:srgbClr val="3A5C84"/>
      </a:accent1>
      <a:accent2>
        <a:srgbClr val="F7931F"/>
      </a:accent2>
      <a:accent3>
        <a:srgbClr val="4CC1EF"/>
      </a:accent3>
      <a:accent4>
        <a:srgbClr val="FFCC4C"/>
      </a:accent4>
      <a:accent5>
        <a:srgbClr val="C13018"/>
      </a:accent5>
      <a:accent6>
        <a:srgbClr val="A2B969"/>
      </a:accent6>
      <a:hlink>
        <a:srgbClr val="6C2B43"/>
      </a:hlink>
      <a:folHlink>
        <a:srgbClr val="6C2B43"/>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Template PresentationGo">
  <a:themeElements>
    <a:clrScheme name="PGO2">
      <a:dk1>
        <a:sysClr val="windowText" lastClr="000000"/>
      </a:dk1>
      <a:lt1>
        <a:sysClr val="window" lastClr="FFFFFF"/>
      </a:lt1>
      <a:dk2>
        <a:srgbClr val="063951"/>
      </a:dk2>
      <a:lt2>
        <a:srgbClr val="D3D3D3"/>
      </a:lt2>
      <a:accent1>
        <a:srgbClr val="3A5C84"/>
      </a:accent1>
      <a:accent2>
        <a:srgbClr val="F7931F"/>
      </a:accent2>
      <a:accent3>
        <a:srgbClr val="4CC1EF"/>
      </a:accent3>
      <a:accent4>
        <a:srgbClr val="FFCC4C"/>
      </a:accent4>
      <a:accent5>
        <a:srgbClr val="C13018"/>
      </a:accent5>
      <a:accent6>
        <a:srgbClr val="A2B969"/>
      </a:accent6>
      <a:hlink>
        <a:srgbClr val="6C2B43"/>
      </a:hlink>
      <a:folHlink>
        <a:srgbClr val="6C2B43"/>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Template PresentationGO">
  <a:themeElements>
    <a:clrScheme name="PGO2">
      <a:dk1>
        <a:sysClr val="windowText" lastClr="000000"/>
      </a:dk1>
      <a:lt1>
        <a:sysClr val="window" lastClr="FFFFFF"/>
      </a:lt1>
      <a:dk2>
        <a:srgbClr val="063951"/>
      </a:dk2>
      <a:lt2>
        <a:srgbClr val="D3D3D3"/>
      </a:lt2>
      <a:accent1>
        <a:srgbClr val="3A5C84"/>
      </a:accent1>
      <a:accent2>
        <a:srgbClr val="F7931F"/>
      </a:accent2>
      <a:accent3>
        <a:srgbClr val="4CC1EF"/>
      </a:accent3>
      <a:accent4>
        <a:srgbClr val="FFCC4C"/>
      </a:accent4>
      <a:accent5>
        <a:srgbClr val="C13018"/>
      </a:accent5>
      <a:accent6>
        <a:srgbClr val="A2B969"/>
      </a:accent6>
      <a:hlink>
        <a:srgbClr val="6C2B43"/>
      </a:hlink>
      <a:folHlink>
        <a:srgbClr val="6C2B43"/>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Template PresentationGo">
  <a:themeElements>
    <a:clrScheme name="PGO">
      <a:dk1>
        <a:sysClr val="windowText" lastClr="000000"/>
      </a:dk1>
      <a:lt1>
        <a:sysClr val="window" lastClr="FFFFFF"/>
      </a:lt1>
      <a:dk2>
        <a:srgbClr val="063951"/>
      </a:dk2>
      <a:lt2>
        <a:srgbClr val="F0EEEF"/>
      </a:lt2>
      <a:accent1>
        <a:srgbClr val="00B09B"/>
      </a:accent1>
      <a:accent2>
        <a:srgbClr val="F36F13"/>
      </a:accent2>
      <a:accent3>
        <a:srgbClr val="0D95BC"/>
      </a:accent3>
      <a:accent4>
        <a:srgbClr val="EBCB38"/>
      </a:accent4>
      <a:accent5>
        <a:srgbClr val="C13018"/>
      </a:accent5>
      <a:accent6>
        <a:srgbClr val="A2B969"/>
      </a:accent6>
      <a:hlink>
        <a:srgbClr val="6C2B43"/>
      </a:hlink>
      <a:folHlink>
        <a:srgbClr val="6C2B43"/>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Template PresentationGo">
  <a:themeElements>
    <a:clrScheme name="PGO2">
      <a:dk1>
        <a:sysClr val="windowText" lastClr="000000"/>
      </a:dk1>
      <a:lt1>
        <a:sysClr val="window" lastClr="FFFFFF"/>
      </a:lt1>
      <a:dk2>
        <a:srgbClr val="063951"/>
      </a:dk2>
      <a:lt2>
        <a:srgbClr val="D3D3D3"/>
      </a:lt2>
      <a:accent1>
        <a:srgbClr val="3A5C84"/>
      </a:accent1>
      <a:accent2>
        <a:srgbClr val="F7931F"/>
      </a:accent2>
      <a:accent3>
        <a:srgbClr val="4CC1EF"/>
      </a:accent3>
      <a:accent4>
        <a:srgbClr val="FFCC4C"/>
      </a:accent4>
      <a:accent5>
        <a:srgbClr val="C13018"/>
      </a:accent5>
      <a:accent6>
        <a:srgbClr val="A2B969"/>
      </a:accent6>
      <a:hlink>
        <a:srgbClr val="6C2B43"/>
      </a:hlink>
      <a:folHlink>
        <a:srgbClr val="6C2B43"/>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D7140A76FB906499F1C9CB811AF27E6" ma:contentTypeVersion="13" ma:contentTypeDescription="Crée un document." ma:contentTypeScope="" ma:versionID="4e41f7a3e0209e5867368b7fefa8bbe2">
  <xsd:schema xmlns:xsd="http://www.w3.org/2001/XMLSchema" xmlns:xs="http://www.w3.org/2001/XMLSchema" xmlns:p="http://schemas.microsoft.com/office/2006/metadata/properties" xmlns:ns2="3ef92498-87d2-4f3a-b5f0-d2fcfb10de2c" xmlns:ns3="a493fc4d-cb91-4bfb-aa83-f6565b1073fd" targetNamespace="http://schemas.microsoft.com/office/2006/metadata/properties" ma:root="true" ma:fieldsID="fbdc01c54dc3bd34c647908294a93c4d" ns2:_="" ns3:_="">
    <xsd:import namespace="3ef92498-87d2-4f3a-b5f0-d2fcfb10de2c"/>
    <xsd:import namespace="a493fc4d-cb91-4bfb-aa83-f6565b1073fd"/>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SearchProperties" minOccurs="0"/>
                <xsd:element ref="ns2:MediaServiceDateTaken" minOccurs="0"/>
                <xsd:element ref="ns2:MediaServiceLocation"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ef92498-87d2-4f3a-b5f0-d2fcfb10de2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Balises d’images" ma:readOnly="false" ma:fieldId="{5cf76f15-5ced-4ddc-b409-7134ff3c332f}" ma:taxonomyMulti="true" ma:sspId="b86f888d-5a1c-4a72-a263-953fe4f36169" ma:termSetId="09814cd3-568e-fe90-9814-8d621ff8fb84" ma:anchorId="fba54fb3-c3e1-fe81-a776-ca4b69148c4d" ma:open="true" ma:isKeyword="false">
      <xsd:complexType>
        <xsd:sequence>
          <xsd:element ref="pc:Terms" minOccurs="0" maxOccurs="1"/>
        </xsd:sequence>
      </xsd:complexType>
    </xsd:element>
    <xsd:element name="MediaServiceSearchProperties" ma:index="14" nillable="true" ma:displayName="MediaServiceSearchProperties" ma:hidden="true" ma:internalName="MediaServiceSearchProperties" ma:readOnly="true">
      <xsd:simpleType>
        <xsd:restriction base="dms:Note"/>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Location" ma:index="16" nillable="true" ma:displayName="Location" ma:indexed="true"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493fc4d-cb91-4bfb-aa83-f6565b1073fd"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969ffd35-bd8b-45ce-af3a-67e4edafe5cc}" ma:internalName="TaxCatchAll" ma:showField="CatchAllData" ma:web="a493fc4d-cb91-4bfb-aa83-f6565b1073f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ef92498-87d2-4f3a-b5f0-d2fcfb10de2c">
      <Terms xmlns="http://schemas.microsoft.com/office/infopath/2007/PartnerControls"/>
    </lcf76f155ced4ddcb4097134ff3c332f>
    <TaxCatchAll xmlns="a493fc4d-cb91-4bfb-aa83-f6565b1073fd" xsi:nil="true"/>
  </documentManagement>
</p:properties>
</file>

<file path=customXml/itemProps1.xml><?xml version="1.0" encoding="utf-8"?>
<ds:datastoreItem xmlns:ds="http://schemas.openxmlformats.org/officeDocument/2006/customXml" ds:itemID="{8F90C254-4BEB-4728-994A-C5461CEFFBB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ef92498-87d2-4f3a-b5f0-d2fcfb10de2c"/>
    <ds:schemaRef ds:uri="a493fc4d-cb91-4bfb-aa83-f6565b1073f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C0FFD5B-CB02-4DDC-832C-0102123579AC}">
  <ds:schemaRefs>
    <ds:schemaRef ds:uri="http://schemas.microsoft.com/sharepoint/v3/contenttype/forms"/>
  </ds:schemaRefs>
</ds:datastoreItem>
</file>

<file path=customXml/itemProps3.xml><?xml version="1.0" encoding="utf-8"?>
<ds:datastoreItem xmlns:ds="http://schemas.openxmlformats.org/officeDocument/2006/customXml" ds:itemID="{9DA4B829-0DE0-4EF1-8F11-B1DBC4BB2ABF}">
  <ds:schemaRefs>
    <ds:schemaRef ds:uri="http://www.w3.org/XML/1998/namespace"/>
    <ds:schemaRef ds:uri="http://schemas.microsoft.com/office/infopath/2007/PartnerControls"/>
    <ds:schemaRef ds:uri="http://schemas.microsoft.com/office/2006/metadata/properties"/>
    <ds:schemaRef ds:uri="http://schemas.openxmlformats.org/package/2006/metadata/core-properties"/>
    <ds:schemaRef ds:uri="a493fc4d-cb91-4bfb-aa83-f6565b1073fd"/>
    <ds:schemaRef ds:uri="http://purl.org/dc/terms/"/>
    <ds:schemaRef ds:uri="http://schemas.microsoft.com/office/2006/documentManagement/types"/>
    <ds:schemaRef ds:uri="3ef92498-87d2-4f3a-b5f0-d2fcfb10de2c"/>
    <ds:schemaRef ds:uri="http://purl.org/dc/dcmityp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0</TotalTime>
  <Words>2486</Words>
  <Application>Microsoft Macintosh PowerPoint</Application>
  <PresentationFormat>Affichage à l'écran (4:3)</PresentationFormat>
  <Paragraphs>407</Paragraphs>
  <Slides>21</Slides>
  <Notes>11</Notes>
  <HiddenSlides>0</HiddenSlides>
  <MMClips>0</MMClips>
  <ScaleCrop>false</ScaleCrop>
  <HeadingPairs>
    <vt:vector size="8" baseType="variant">
      <vt:variant>
        <vt:lpstr>Polices utilisées</vt:lpstr>
      </vt:variant>
      <vt:variant>
        <vt:i4>12</vt:i4>
      </vt:variant>
      <vt:variant>
        <vt:lpstr>Thème</vt:lpstr>
      </vt:variant>
      <vt:variant>
        <vt:i4>6</vt:i4>
      </vt:variant>
      <vt:variant>
        <vt:lpstr>Serveurs OLE incorporés</vt:lpstr>
      </vt:variant>
      <vt:variant>
        <vt:i4>1</vt:i4>
      </vt:variant>
      <vt:variant>
        <vt:lpstr>Titres des diapositives</vt:lpstr>
      </vt:variant>
      <vt:variant>
        <vt:i4>21</vt:i4>
      </vt:variant>
    </vt:vector>
  </HeadingPairs>
  <TitlesOfParts>
    <vt:vector size="40" baseType="lpstr">
      <vt:lpstr>Aharoni</vt:lpstr>
      <vt:lpstr>Aptos</vt:lpstr>
      <vt:lpstr>Arial</vt:lpstr>
      <vt:lpstr>Arial Narrow</vt:lpstr>
      <vt:lpstr>Bahnschrift</vt:lpstr>
      <vt:lpstr>Calibri</vt:lpstr>
      <vt:lpstr>Calibri Light</vt:lpstr>
      <vt:lpstr>Cambria</vt:lpstr>
      <vt:lpstr>Helvetica</vt:lpstr>
      <vt:lpstr>Open Sans</vt:lpstr>
      <vt:lpstr>Times New Roman</vt:lpstr>
      <vt:lpstr>Wingdings</vt:lpstr>
      <vt:lpstr>Contiguïté</vt:lpstr>
      <vt:lpstr>Template PresentationGO</vt:lpstr>
      <vt:lpstr>1_Template PresentationGo</vt:lpstr>
      <vt:lpstr>2_Template PresentationGO</vt:lpstr>
      <vt:lpstr>3_Template PresentationGo</vt:lpstr>
      <vt:lpstr>4_Template PresentationGo</vt:lpstr>
      <vt:lpstr>Worksheet</vt:lpstr>
      <vt:lpstr>club de la continuité d’activité Assemble générale  24 JUIN 2025  a.g.e POUR MODIFICATION DES STATUTS  a.g.o annuelle   </vt:lpstr>
      <vt:lpstr>ASSEMBLEE Générale EXTRAORDINAIRE </vt:lpstr>
      <vt:lpstr>Création d’un nouveau type de membre :   membre « réserviste » </vt:lpstr>
      <vt:lpstr>Le Conseil d’Administration, à l’unanimité, valide la nomination de 3 réservistes en 2025</vt:lpstr>
      <vt:lpstr>ASSEMBLEE Générale ORDINAIRE 2025 </vt:lpstr>
      <vt:lpstr>Organisation</vt:lpstr>
      <vt:lpstr>Présentation PowerPoint</vt:lpstr>
      <vt:lpstr>Rappel des objectifs du CCA </vt:lpstr>
      <vt:lpstr> </vt:lpstr>
      <vt:lpstr>Nos points forts</vt:lpstr>
      <vt:lpstr>Evènements</vt:lpstr>
      <vt:lpstr>Nos partenaires principaux</vt:lpstr>
      <vt:lpstr>Notre ambition 2026</vt:lpstr>
      <vt:lpstr>  bilan financier  arrête des comptes au 31 mai 2025  trésorier : Philippe BIVAS trésorier-adjoint  Elodie LALDJI</vt:lpstr>
      <vt:lpstr>Cotisations</vt:lpstr>
      <vt:lpstr>Résultat financier 2024 -  2025 : 17,4 k€</vt:lpstr>
      <vt:lpstr>Rappel : résultat 2022 -  2023 : 38,2 k€</vt:lpstr>
      <vt:lpstr>PREVISIONNEL 2025-2026</vt:lpstr>
      <vt:lpstr>Cotisations 2025/2026 </vt:lpstr>
      <vt:lpstr>Candidatures au conseil d’administration </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Stéphanie RUELLE</dc:creator>
  <cp:lastModifiedBy>Contact L-ebore</cp:lastModifiedBy>
  <cp:revision>177</cp:revision>
  <cp:lastPrinted>2014-06-02T08:03:31Z</cp:lastPrinted>
  <dcterms:created xsi:type="dcterms:W3CDTF">2012-12-10T13:55:23Z</dcterms:created>
  <dcterms:modified xsi:type="dcterms:W3CDTF">2025-07-11T09:38:14Z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V.Tracking">
    <vt:lpwstr>true</vt:lpwstr>
  </property>
  <property fmtid="{D5CDD505-2E9C-101B-9397-08002B2CF9AE}" pid="3" name="MSIP_Label_48a19f0c-bea1-442e-a475-ed109d9ec508_Enabled">
    <vt:lpwstr>True</vt:lpwstr>
  </property>
  <property fmtid="{D5CDD505-2E9C-101B-9397-08002B2CF9AE}" pid="4" name="MSIP_Label_48a19f0c-bea1-442e-a475-ed109d9ec508_SiteId">
    <vt:lpwstr>d5bb6d35-8a82-4329-b49a-5030bd6497ab</vt:lpwstr>
  </property>
  <property fmtid="{D5CDD505-2E9C-101B-9397-08002B2CF9AE}" pid="5" name="MSIP_Label_48a19f0c-bea1-442e-a475-ed109d9ec508_Owner">
    <vt:lpwstr>monique.tinas@ceidf.caisse-epargne.fr</vt:lpwstr>
  </property>
  <property fmtid="{D5CDD505-2E9C-101B-9397-08002B2CF9AE}" pid="6" name="MSIP_Label_48a19f0c-bea1-442e-a475-ed109d9ec508_SetDate">
    <vt:lpwstr>2020-09-13T20:12:23.0057803Z</vt:lpwstr>
  </property>
  <property fmtid="{D5CDD505-2E9C-101B-9397-08002B2CF9AE}" pid="7" name="MSIP_Label_48a19f0c-bea1-442e-a475-ed109d9ec508_Name">
    <vt:lpwstr>C2 - Interne BPCE</vt:lpwstr>
  </property>
  <property fmtid="{D5CDD505-2E9C-101B-9397-08002B2CF9AE}" pid="8" name="MSIP_Label_48a19f0c-bea1-442e-a475-ed109d9ec508_Application">
    <vt:lpwstr>Microsoft Azure Information Protection</vt:lpwstr>
  </property>
  <property fmtid="{D5CDD505-2E9C-101B-9397-08002B2CF9AE}" pid="9" name="MSIP_Label_48a19f0c-bea1-442e-a475-ed109d9ec508_Extended_MSFT_Method">
    <vt:lpwstr>Automatic</vt:lpwstr>
  </property>
  <property fmtid="{D5CDD505-2E9C-101B-9397-08002B2CF9AE}" pid="10" name="Sensitivity">
    <vt:lpwstr>C2 - Interne BPCE</vt:lpwstr>
  </property>
  <property fmtid="{D5CDD505-2E9C-101B-9397-08002B2CF9AE}" pid="11" name="ContentTypeId">
    <vt:lpwstr>0x0101001D7140A76FB906499F1C9CB811AF27E6</vt:lpwstr>
  </property>
  <property fmtid="{D5CDD505-2E9C-101B-9397-08002B2CF9AE}" pid="12" name="MediaServiceImageTags">
    <vt:lpwstr/>
  </property>
</Properties>
</file>